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754ACFE-CDFA-4D0B-BD36-F6A63450C9C5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C986783-1681-4FD5-BBC0-5DE4E22BE2AA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75767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4ACFE-CDFA-4D0B-BD36-F6A63450C9C5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86783-1681-4FD5-BBC0-5DE4E22BE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639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разд.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754ACFE-CDFA-4D0B-BD36-F6A63450C9C5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C986783-1681-4FD5-BBC0-5DE4E22BE2AA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487529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4ACFE-CDFA-4D0B-BD36-F6A63450C9C5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86783-1681-4FD5-BBC0-5DE4E22BE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9298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4ACFE-CDFA-4D0B-BD36-F6A63450C9C5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86783-1681-4FD5-BBC0-5DE4E22BE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5542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4ACFE-CDFA-4D0B-BD36-F6A63450C9C5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86783-1681-4FD5-BBC0-5DE4E22BE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296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4ACFE-CDFA-4D0B-BD36-F6A63450C9C5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86783-1681-4FD5-BBC0-5DE4E22BE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413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4754ACFE-CDFA-4D0B-BD36-F6A63450C9C5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AC986783-1681-4FD5-BBC0-5DE4E22BE2A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725513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4754ACFE-CDFA-4D0B-BD36-F6A63450C9C5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AC986783-1681-4FD5-BBC0-5DE4E22BE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464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4ACFE-CDFA-4D0B-BD36-F6A63450C9C5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86783-1681-4FD5-BBC0-5DE4E22BE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86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4ACFE-CDFA-4D0B-BD36-F6A63450C9C5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86783-1681-4FD5-BBC0-5DE4E22BE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687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754ACFE-CDFA-4D0B-BD36-F6A63450C9C5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C986783-1681-4FD5-BBC0-5DE4E22BE2A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22164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DA8D14D-0395-BBFF-5579-F37EC5C26D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Дневник на успеха</a:t>
            </a:r>
            <a:endParaRPr lang="en-US" dirty="0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066A2E37-136B-4A65-54C6-E52302639D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045" y="5691329"/>
            <a:ext cx="8045373" cy="742279"/>
          </a:xfrm>
        </p:spPr>
        <p:txBody>
          <a:bodyPr>
            <a:normAutofit fontScale="25000" lnSpcReduction="20000"/>
          </a:bodyPr>
          <a:lstStyle/>
          <a:p>
            <a:r>
              <a:rPr lang="bg-BG" dirty="0"/>
              <a:t> </a:t>
            </a:r>
            <a:r>
              <a:rPr lang="bg-BG" sz="8600" dirty="0"/>
              <a:t>Антоан </a:t>
            </a:r>
            <a:r>
              <a:rPr lang="bg-BG" sz="8600" dirty="0" err="1"/>
              <a:t>Крихтин</a:t>
            </a:r>
            <a:endParaRPr lang="bg-BG" sz="8600" dirty="0"/>
          </a:p>
          <a:p>
            <a:r>
              <a:rPr lang="bg-BG" sz="8600" dirty="0"/>
              <a:t>Звездомир </a:t>
            </a:r>
            <a:r>
              <a:rPr lang="bg-BG" sz="8600" dirty="0" err="1"/>
              <a:t>Бакларов</a:t>
            </a:r>
            <a:endParaRPr lang="bg-BG" sz="8600" dirty="0"/>
          </a:p>
          <a:p>
            <a:r>
              <a:rPr lang="bg-BG" sz="8600" dirty="0"/>
              <a:t>Виктор Вучков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7321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A6FC468-2173-41C5-854E-DD96A9FF6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Идея на проекта</a:t>
            </a:r>
            <a:endParaRPr lang="en-US" sz="3600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4B893542-F6FB-C495-090F-BFA026362C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err="1"/>
              <a:t>Проектът</a:t>
            </a:r>
            <a:r>
              <a:rPr lang="ru-RU" dirty="0"/>
              <a:t> </a:t>
            </a:r>
            <a:r>
              <a:rPr lang="ru-RU" dirty="0" err="1"/>
              <a:t>представлява</a:t>
            </a:r>
            <a:r>
              <a:rPr lang="ru-RU" dirty="0"/>
              <a:t> "Дневник на успеха" – уеб приложение,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позволява</a:t>
            </a:r>
            <a:r>
              <a:rPr lang="ru-RU" dirty="0"/>
              <a:t> на </a:t>
            </a:r>
            <a:r>
              <a:rPr lang="ru-RU" dirty="0" err="1"/>
              <a:t>ученици</a:t>
            </a:r>
            <a:r>
              <a:rPr lang="ru-RU" dirty="0"/>
              <a:t> и учители да </a:t>
            </a:r>
            <a:r>
              <a:rPr lang="ru-RU" dirty="0" err="1"/>
              <a:t>комуникират</a:t>
            </a:r>
            <a:r>
              <a:rPr lang="ru-RU" dirty="0"/>
              <a:t> по отношение на задачи и </a:t>
            </a:r>
            <a:r>
              <a:rPr lang="ru-RU" dirty="0" err="1"/>
              <a:t>прогрес</a:t>
            </a:r>
            <a:r>
              <a:rPr lang="ru-RU" dirty="0"/>
              <a:t> в </a:t>
            </a:r>
            <a:r>
              <a:rPr lang="ru-RU" dirty="0" err="1"/>
              <a:t>обучението</a:t>
            </a:r>
            <a:r>
              <a:rPr lang="ru-RU" dirty="0"/>
              <a:t>. Чрез </a:t>
            </a:r>
            <a:r>
              <a:rPr lang="ru-RU" dirty="0" err="1"/>
              <a:t>това</a:t>
            </a:r>
            <a:r>
              <a:rPr lang="ru-RU" dirty="0"/>
              <a:t> приложение </a:t>
            </a:r>
            <a:r>
              <a:rPr lang="ru-RU" dirty="0" err="1"/>
              <a:t>учениците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виждат</a:t>
            </a:r>
            <a:r>
              <a:rPr lang="ru-RU" dirty="0"/>
              <a:t> </a:t>
            </a:r>
            <a:r>
              <a:rPr lang="ru-RU" dirty="0" err="1"/>
              <a:t>качени</a:t>
            </a:r>
            <a:r>
              <a:rPr lang="ru-RU" dirty="0"/>
              <a:t> </a:t>
            </a:r>
            <a:r>
              <a:rPr lang="ru-RU" dirty="0" err="1"/>
              <a:t>домашни</a:t>
            </a:r>
            <a:r>
              <a:rPr lang="ru-RU" dirty="0"/>
              <a:t>, да </a:t>
            </a:r>
            <a:r>
              <a:rPr lang="ru-RU" dirty="0" err="1"/>
              <a:t>предават</a:t>
            </a:r>
            <a:r>
              <a:rPr lang="ru-RU" dirty="0"/>
              <a:t> </a:t>
            </a:r>
            <a:r>
              <a:rPr lang="ru-RU" dirty="0" err="1"/>
              <a:t>своите</a:t>
            </a:r>
            <a:r>
              <a:rPr lang="ru-RU" dirty="0"/>
              <a:t> задачи, </a:t>
            </a:r>
            <a:r>
              <a:rPr lang="ru-RU" dirty="0" err="1"/>
              <a:t>както</a:t>
            </a:r>
            <a:r>
              <a:rPr lang="ru-RU" dirty="0"/>
              <a:t> и да </a:t>
            </a:r>
            <a:r>
              <a:rPr lang="ru-RU" dirty="0" err="1"/>
              <a:t>получават</a:t>
            </a:r>
            <a:r>
              <a:rPr lang="ru-RU" dirty="0"/>
              <a:t> награди под формата на </a:t>
            </a:r>
            <a:r>
              <a:rPr lang="ru-RU" dirty="0" err="1"/>
              <a:t>стикери</a:t>
            </a:r>
            <a:r>
              <a:rPr lang="ru-RU" dirty="0"/>
              <a:t> за </a:t>
            </a:r>
            <a:r>
              <a:rPr lang="ru-RU" dirty="0" err="1"/>
              <a:t>постигнати</a:t>
            </a:r>
            <a:r>
              <a:rPr lang="ru-RU" dirty="0"/>
              <a:t> </a:t>
            </a:r>
            <a:r>
              <a:rPr lang="ru-RU" dirty="0" err="1"/>
              <a:t>резултати</a:t>
            </a:r>
            <a:r>
              <a:rPr lang="ru-RU" dirty="0"/>
              <a:t>. </a:t>
            </a:r>
            <a:r>
              <a:rPr lang="ru-RU" dirty="0" err="1"/>
              <a:t>Учителите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качват</a:t>
            </a:r>
            <a:r>
              <a:rPr lang="ru-RU" dirty="0"/>
              <a:t> </a:t>
            </a:r>
            <a:r>
              <a:rPr lang="ru-RU" dirty="0" err="1"/>
              <a:t>домашни</a:t>
            </a:r>
            <a:r>
              <a:rPr lang="ru-RU" dirty="0"/>
              <a:t> и да следят </a:t>
            </a:r>
            <a:r>
              <a:rPr lang="ru-RU" dirty="0" err="1"/>
              <a:t>прогреса</a:t>
            </a:r>
            <a:r>
              <a:rPr lang="ru-RU" dirty="0"/>
              <a:t> на </a:t>
            </a:r>
            <a:r>
              <a:rPr lang="ru-RU" dirty="0" err="1"/>
              <a:t>учениците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78424E86-B5CB-56FB-C1F1-EFBCCE82A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347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27DB1FB-6581-122A-D66F-8ACB1E123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err="1"/>
              <a:t>Полза</a:t>
            </a:r>
            <a:r>
              <a:rPr lang="ru-RU" sz="2000" dirty="0"/>
              <a:t> за </a:t>
            </a:r>
            <a:r>
              <a:rPr lang="ru-RU" sz="2000" dirty="0" err="1"/>
              <a:t>потребителите</a:t>
            </a:r>
            <a:endParaRPr lang="en-US" sz="2000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FA069EBC-C952-7B29-6BDB-49BFC4282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Приложението</a:t>
            </a:r>
            <a:r>
              <a:rPr lang="ru-RU" dirty="0"/>
              <a:t> </a:t>
            </a:r>
            <a:r>
              <a:rPr lang="ru-RU" dirty="0" err="1"/>
              <a:t>насърчава</a:t>
            </a:r>
            <a:r>
              <a:rPr lang="ru-RU" dirty="0"/>
              <a:t> </a:t>
            </a:r>
            <a:r>
              <a:rPr lang="ru-RU" dirty="0" err="1"/>
              <a:t>ангажираност</a:t>
            </a:r>
            <a:r>
              <a:rPr lang="ru-RU" dirty="0"/>
              <a:t> и мотивация сред </a:t>
            </a:r>
            <a:r>
              <a:rPr lang="ru-RU" dirty="0" err="1"/>
              <a:t>учениците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предлага</a:t>
            </a:r>
            <a:r>
              <a:rPr lang="ru-RU" dirty="0"/>
              <a:t> забавна и </a:t>
            </a:r>
            <a:r>
              <a:rPr lang="ru-RU" dirty="0" err="1"/>
              <a:t>лесна</a:t>
            </a:r>
            <a:r>
              <a:rPr lang="ru-RU" dirty="0"/>
              <a:t> за </a:t>
            </a:r>
            <a:r>
              <a:rPr lang="ru-RU" dirty="0" err="1"/>
              <a:t>използване</a:t>
            </a:r>
            <a:r>
              <a:rPr lang="ru-RU" dirty="0"/>
              <a:t> платформа за </a:t>
            </a:r>
            <a:r>
              <a:rPr lang="ru-RU" dirty="0" err="1"/>
              <a:t>комуникация</a:t>
            </a:r>
            <a:r>
              <a:rPr lang="ru-RU" dirty="0"/>
              <a:t> с </a:t>
            </a:r>
            <a:r>
              <a:rPr lang="ru-RU" dirty="0" err="1"/>
              <a:t>учителите</a:t>
            </a:r>
            <a:r>
              <a:rPr lang="ru-RU" dirty="0"/>
              <a:t> и </a:t>
            </a:r>
            <a:r>
              <a:rPr lang="ru-RU" dirty="0" err="1"/>
              <a:t>проследяване</a:t>
            </a:r>
            <a:r>
              <a:rPr lang="ru-RU" dirty="0"/>
              <a:t> на </a:t>
            </a:r>
            <a:r>
              <a:rPr lang="ru-RU" dirty="0" err="1"/>
              <a:t>академичния</a:t>
            </a:r>
            <a:r>
              <a:rPr lang="ru-RU" dirty="0"/>
              <a:t> </a:t>
            </a:r>
            <a:r>
              <a:rPr lang="ru-RU" dirty="0" err="1"/>
              <a:t>напредък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63515048-EE8A-6562-105D-6492EE7A4DF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CBC5756B-DE14-0F7F-B7DE-1D6CEB4E56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963" y="2175934"/>
            <a:ext cx="4105956" cy="393700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9887298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онтейнер за картина 7">
            <a:extLst>
              <a:ext uri="{FF2B5EF4-FFF2-40B4-BE49-F238E27FC236}">
                <a16:creationId xmlns:a16="http://schemas.microsoft.com/office/drawing/2014/main" id="{47F07A74-D8BF-58AF-41B1-8F3452D7DEB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82" b="182"/>
          <a:stretch/>
        </p:blipFill>
        <p:spPr>
          <a:xfrm>
            <a:off x="3691466" y="3401966"/>
            <a:ext cx="3543331" cy="33036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Заглавие 2">
            <a:extLst>
              <a:ext uri="{FF2B5EF4-FFF2-40B4-BE49-F238E27FC236}">
                <a16:creationId xmlns:a16="http://schemas.microsoft.com/office/drawing/2014/main" id="{9F5ABACB-6354-2591-ADA3-A74095B93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Регистрация и Вход</a:t>
            </a:r>
            <a:endParaRPr lang="en-US" dirty="0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FE912B2F-4E4C-1FBE-EDEB-E084008FA7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err="1"/>
              <a:t>Потребителите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се </a:t>
            </a:r>
            <a:r>
              <a:rPr lang="ru-RU" dirty="0" err="1"/>
              <a:t>регистрират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ученици</a:t>
            </a:r>
            <a:r>
              <a:rPr lang="ru-RU" dirty="0"/>
              <a:t> или учители. </a:t>
            </a:r>
            <a:r>
              <a:rPr lang="ru-RU" dirty="0" err="1"/>
              <a:t>Входната</a:t>
            </a:r>
            <a:r>
              <a:rPr lang="ru-RU" dirty="0"/>
              <a:t> секция е </a:t>
            </a:r>
            <a:r>
              <a:rPr lang="ru-RU" dirty="0" err="1"/>
              <a:t>лесна</a:t>
            </a:r>
            <a:r>
              <a:rPr lang="ru-RU" dirty="0"/>
              <a:t> за </a:t>
            </a:r>
            <a:r>
              <a:rPr lang="ru-RU" dirty="0" err="1"/>
              <a:t>употреба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всеки</a:t>
            </a:r>
            <a:r>
              <a:rPr lang="ru-RU" dirty="0"/>
              <a:t> </a:t>
            </a:r>
            <a:r>
              <a:rPr lang="ru-RU" dirty="0" err="1"/>
              <a:t>потребител</a:t>
            </a:r>
            <a:r>
              <a:rPr lang="ru-RU" dirty="0"/>
              <a:t> </a:t>
            </a:r>
            <a:r>
              <a:rPr lang="ru-RU" dirty="0" err="1"/>
              <a:t>избира</a:t>
            </a:r>
            <a:r>
              <a:rPr lang="ru-RU" dirty="0"/>
              <a:t> </a:t>
            </a:r>
            <a:r>
              <a:rPr lang="ru-RU" dirty="0" err="1"/>
              <a:t>своята</a:t>
            </a:r>
            <a:r>
              <a:rPr lang="ru-RU" dirty="0"/>
              <a:t> роля (ученик или </a:t>
            </a:r>
            <a:r>
              <a:rPr lang="ru-RU" dirty="0" err="1"/>
              <a:t>учител</a:t>
            </a:r>
            <a:r>
              <a:rPr lang="ru-RU" dirty="0"/>
              <a:t>).</a:t>
            </a:r>
            <a:endParaRPr lang="en-US" dirty="0"/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015B9FD5-C143-9D63-2790-0383CFDAC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33" y="269075"/>
            <a:ext cx="3987801" cy="294452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201546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086E626-9CC3-6617-5BFF-2BAA8619C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Функционалности</a:t>
            </a:r>
            <a:r>
              <a:rPr lang="ru-RU" dirty="0"/>
              <a:t> за ученика</a:t>
            </a:r>
            <a:endParaRPr lang="en-US" dirty="0"/>
          </a:p>
        </p:txBody>
      </p:sp>
      <p:pic>
        <p:nvPicPr>
          <p:cNvPr id="6" name="Контейнер за съдържание 5">
            <a:extLst>
              <a:ext uri="{FF2B5EF4-FFF2-40B4-BE49-F238E27FC236}">
                <a16:creationId xmlns:a16="http://schemas.microsoft.com/office/drawing/2014/main" id="{04D43718-1B2C-4B6C-C764-F172786B341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51678" y="2286000"/>
            <a:ext cx="4780022" cy="36195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01EA1365-517E-CA23-3AC6-F15F14497D1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err="1"/>
              <a:t>Учениците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виждат</a:t>
            </a:r>
            <a:r>
              <a:rPr lang="ru-RU" dirty="0"/>
              <a:t> </a:t>
            </a:r>
            <a:r>
              <a:rPr lang="ru-RU" dirty="0" err="1"/>
              <a:t>качени</a:t>
            </a:r>
            <a:r>
              <a:rPr lang="ru-RU" dirty="0"/>
              <a:t> </a:t>
            </a:r>
            <a:r>
              <a:rPr lang="ru-RU" dirty="0" err="1"/>
              <a:t>домашни</a:t>
            </a:r>
            <a:r>
              <a:rPr lang="ru-RU" dirty="0"/>
              <a:t>, да </a:t>
            </a:r>
            <a:r>
              <a:rPr lang="ru-RU" dirty="0" err="1"/>
              <a:t>качват</a:t>
            </a:r>
            <a:r>
              <a:rPr lang="ru-RU" dirty="0"/>
              <a:t> </a:t>
            </a:r>
            <a:r>
              <a:rPr lang="ru-RU" dirty="0" err="1"/>
              <a:t>своите</a:t>
            </a:r>
            <a:r>
              <a:rPr lang="ru-RU" dirty="0"/>
              <a:t> </a:t>
            </a:r>
            <a:r>
              <a:rPr lang="ru-RU" dirty="0" err="1"/>
              <a:t>изпълнени</a:t>
            </a:r>
            <a:r>
              <a:rPr lang="ru-RU" dirty="0"/>
              <a:t> </a:t>
            </a:r>
            <a:r>
              <a:rPr lang="ru-RU" dirty="0" err="1"/>
              <a:t>домашни</a:t>
            </a:r>
            <a:r>
              <a:rPr lang="ru-RU" dirty="0"/>
              <a:t>, и да </a:t>
            </a:r>
            <a:r>
              <a:rPr lang="ru-RU" dirty="0" err="1"/>
              <a:t>получават</a:t>
            </a:r>
            <a:r>
              <a:rPr lang="ru-RU" dirty="0"/>
              <a:t> точки и </a:t>
            </a:r>
            <a:r>
              <a:rPr lang="ru-RU" dirty="0" err="1"/>
              <a:t>ниво</a:t>
            </a:r>
            <a:r>
              <a:rPr lang="ru-RU" dirty="0"/>
              <a:t> за </a:t>
            </a:r>
            <a:r>
              <a:rPr lang="ru-RU" dirty="0" err="1"/>
              <a:t>изпълнението</a:t>
            </a:r>
            <a:r>
              <a:rPr lang="ru-RU" dirty="0"/>
              <a:t> им. В </a:t>
            </a:r>
            <a:r>
              <a:rPr lang="ru-RU" dirty="0" err="1"/>
              <a:t>допълнение</a:t>
            </a:r>
            <a:r>
              <a:rPr lang="ru-RU" dirty="0"/>
              <a:t>, </a:t>
            </a:r>
            <a:r>
              <a:rPr lang="ru-RU" dirty="0" err="1"/>
              <a:t>учениците</a:t>
            </a:r>
            <a:r>
              <a:rPr lang="ru-RU" dirty="0"/>
              <a:t> </a:t>
            </a:r>
            <a:r>
              <a:rPr lang="ru-RU" dirty="0" err="1"/>
              <a:t>събират</a:t>
            </a:r>
            <a:r>
              <a:rPr lang="ru-RU" dirty="0"/>
              <a:t> </a:t>
            </a:r>
            <a:r>
              <a:rPr lang="ru-RU" dirty="0" err="1"/>
              <a:t>стикери</a:t>
            </a:r>
            <a:r>
              <a:rPr lang="ru-RU" dirty="0"/>
              <a:t> за </a:t>
            </a:r>
            <a:r>
              <a:rPr lang="ru-RU" dirty="0" err="1"/>
              <a:t>различни</a:t>
            </a:r>
            <a:r>
              <a:rPr lang="ru-RU" dirty="0"/>
              <a:t> постижения,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ги</a:t>
            </a:r>
            <a:r>
              <a:rPr lang="ru-RU" dirty="0"/>
              <a:t> </a:t>
            </a:r>
            <a:r>
              <a:rPr lang="ru-RU" dirty="0" err="1"/>
              <a:t>мотивира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209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A5E6723-5656-B131-0429-8D7FCA115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Функционалности</a:t>
            </a:r>
            <a:r>
              <a:rPr lang="ru-RU" dirty="0"/>
              <a:t> за учителя</a:t>
            </a:r>
            <a:endParaRPr lang="en-US" dirty="0"/>
          </a:p>
        </p:txBody>
      </p:sp>
      <p:pic>
        <p:nvPicPr>
          <p:cNvPr id="6" name="Контейнер за съдържание 5">
            <a:extLst>
              <a:ext uri="{FF2B5EF4-FFF2-40B4-BE49-F238E27FC236}">
                <a16:creationId xmlns:a16="http://schemas.microsoft.com/office/drawing/2014/main" id="{565DD4C4-CBF1-072F-D0DB-5D2D8972F90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23148" y="2286000"/>
            <a:ext cx="3468903" cy="36195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8637F4DD-64F5-4D87-C821-4F5A3B305BA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err="1"/>
              <a:t>Учителите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качват</a:t>
            </a:r>
            <a:r>
              <a:rPr lang="ru-RU" dirty="0"/>
              <a:t> нови задачи (</a:t>
            </a:r>
            <a:r>
              <a:rPr lang="ru-RU" dirty="0" err="1"/>
              <a:t>домашни</a:t>
            </a:r>
            <a:r>
              <a:rPr lang="ru-RU" dirty="0"/>
              <a:t>), да </a:t>
            </a:r>
            <a:r>
              <a:rPr lang="ru-RU" dirty="0" err="1"/>
              <a:t>преглеждат</a:t>
            </a:r>
            <a:r>
              <a:rPr lang="ru-RU" dirty="0"/>
              <a:t> </a:t>
            </a:r>
            <a:r>
              <a:rPr lang="ru-RU" dirty="0" err="1"/>
              <a:t>предадените</a:t>
            </a:r>
            <a:r>
              <a:rPr lang="ru-RU" dirty="0"/>
              <a:t> от </a:t>
            </a:r>
            <a:r>
              <a:rPr lang="ru-RU" dirty="0" err="1"/>
              <a:t>учениците</a:t>
            </a:r>
            <a:r>
              <a:rPr lang="ru-RU" dirty="0"/>
              <a:t> </a:t>
            </a:r>
            <a:r>
              <a:rPr lang="ru-RU" dirty="0" err="1"/>
              <a:t>домашни</a:t>
            </a:r>
            <a:r>
              <a:rPr lang="ru-RU" dirty="0"/>
              <a:t>, и да </a:t>
            </a:r>
            <a:r>
              <a:rPr lang="ru-RU" dirty="0" err="1"/>
              <a:t>наблюдават</a:t>
            </a:r>
            <a:r>
              <a:rPr lang="ru-RU" dirty="0"/>
              <a:t> </a:t>
            </a:r>
            <a:r>
              <a:rPr lang="ru-RU" dirty="0" err="1"/>
              <a:t>прогреса</a:t>
            </a:r>
            <a:r>
              <a:rPr lang="ru-RU" dirty="0"/>
              <a:t> им чрез </a:t>
            </a:r>
            <a:r>
              <a:rPr lang="ru-RU" dirty="0" err="1"/>
              <a:t>специално</a:t>
            </a:r>
            <a:r>
              <a:rPr lang="ru-RU" dirty="0"/>
              <a:t> табло с информация за </a:t>
            </a:r>
            <a:r>
              <a:rPr lang="ru-RU" dirty="0" err="1"/>
              <a:t>всеки</a:t>
            </a:r>
            <a:r>
              <a:rPr lang="ru-RU" dirty="0"/>
              <a:t> ученик.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8077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6BDEEEC-3FF0-2AC1-73C9-A494B61038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Заключение и </a:t>
            </a:r>
            <a:r>
              <a:rPr lang="ru-RU" dirty="0" err="1"/>
              <a:t>подобрения</a:t>
            </a:r>
            <a:endParaRPr lang="en-US" dirty="0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12D24057-9383-291E-03F8-52C97AB221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530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C3F7E7D-F037-44F3-3F49-D729FEFB7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262" y="377143"/>
            <a:ext cx="8187071" cy="3326648"/>
          </a:xfrm>
        </p:spPr>
        <p:txBody>
          <a:bodyPr/>
          <a:lstStyle/>
          <a:p>
            <a:r>
              <a:rPr lang="ru-RU" dirty="0" err="1"/>
              <a:t>Какво</a:t>
            </a:r>
            <a:r>
              <a:rPr lang="ru-RU" dirty="0"/>
              <a:t> е </a:t>
            </a:r>
            <a:r>
              <a:rPr lang="ru-RU" dirty="0" err="1"/>
              <a:t>постигнато</a:t>
            </a:r>
            <a:endParaRPr lang="en-US" dirty="0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780A48E4-BD57-CD66-7F8E-CD3C7D5513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54867" y="4148667"/>
            <a:ext cx="8458200" cy="1962249"/>
          </a:xfrm>
        </p:spPr>
        <p:txBody>
          <a:bodyPr>
            <a:normAutofit fontScale="92500"/>
          </a:bodyPr>
          <a:lstStyle/>
          <a:p>
            <a:r>
              <a:rPr lang="ru-RU" dirty="0" err="1"/>
              <a:t>Приложението</a:t>
            </a:r>
            <a:r>
              <a:rPr lang="ru-RU" dirty="0"/>
              <a:t> е успешно в </a:t>
            </a:r>
            <a:r>
              <a:rPr lang="ru-RU" dirty="0" err="1"/>
              <a:t>осигуряването</a:t>
            </a:r>
            <a:r>
              <a:rPr lang="ru-RU" dirty="0"/>
              <a:t> на </a:t>
            </a:r>
            <a:r>
              <a:rPr lang="ru-RU" dirty="0" err="1"/>
              <a:t>комуникация</a:t>
            </a:r>
            <a:r>
              <a:rPr lang="ru-RU" dirty="0"/>
              <a:t> между </a:t>
            </a:r>
            <a:r>
              <a:rPr lang="ru-RU" dirty="0" err="1"/>
              <a:t>ученици</a:t>
            </a:r>
            <a:r>
              <a:rPr lang="ru-RU" dirty="0"/>
              <a:t> и учители, </a:t>
            </a:r>
            <a:r>
              <a:rPr lang="ru-RU" dirty="0" err="1"/>
              <a:t>улеснява</a:t>
            </a:r>
            <a:r>
              <a:rPr lang="ru-RU" dirty="0"/>
              <a:t> </a:t>
            </a:r>
            <a:r>
              <a:rPr lang="ru-RU" dirty="0" err="1"/>
              <a:t>споделянето</a:t>
            </a:r>
            <a:r>
              <a:rPr lang="ru-RU" dirty="0"/>
              <a:t> на </a:t>
            </a:r>
            <a:r>
              <a:rPr lang="ru-RU" dirty="0" err="1"/>
              <a:t>домашни</a:t>
            </a:r>
            <a:r>
              <a:rPr lang="ru-RU" dirty="0"/>
              <a:t> и </a:t>
            </a:r>
            <a:r>
              <a:rPr lang="ru-RU" dirty="0" err="1"/>
              <a:t>оценяването</a:t>
            </a:r>
            <a:r>
              <a:rPr lang="ru-RU" dirty="0"/>
              <a:t> на </a:t>
            </a:r>
            <a:r>
              <a:rPr lang="ru-RU" dirty="0" err="1"/>
              <a:t>прогреса</a:t>
            </a:r>
            <a:r>
              <a:rPr lang="ru-RU" dirty="0"/>
              <a:t> на </a:t>
            </a:r>
            <a:r>
              <a:rPr lang="ru-RU" dirty="0" err="1"/>
              <a:t>учениците</a:t>
            </a:r>
            <a:r>
              <a:rPr lang="ru-RU" dirty="0"/>
              <a:t>. Чрез </a:t>
            </a:r>
            <a:r>
              <a:rPr lang="ru-RU" dirty="0" err="1"/>
              <a:t>системата</a:t>
            </a:r>
            <a:r>
              <a:rPr lang="ru-RU" dirty="0"/>
              <a:t> за награди, </a:t>
            </a:r>
            <a:r>
              <a:rPr lang="ru-RU" dirty="0" err="1"/>
              <a:t>приложението</a:t>
            </a:r>
            <a:r>
              <a:rPr lang="ru-RU" dirty="0"/>
              <a:t> </a:t>
            </a:r>
            <a:r>
              <a:rPr lang="ru-RU" dirty="0" err="1"/>
              <a:t>прави</a:t>
            </a:r>
            <a:r>
              <a:rPr lang="ru-RU" dirty="0"/>
              <a:t> </a:t>
            </a:r>
            <a:r>
              <a:rPr lang="ru-RU" dirty="0" err="1"/>
              <a:t>учебния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мотивиращ</a:t>
            </a:r>
            <a:r>
              <a:rPr lang="ru-RU" dirty="0"/>
              <a:t> и забавен.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6986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6059BA3-7C5B-576D-EC57-D277004C6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2414379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Възможности</a:t>
            </a:r>
            <a:r>
              <a:rPr lang="ru-RU" dirty="0"/>
              <a:t> за </a:t>
            </a:r>
            <a:r>
              <a:rPr lang="ru-RU" dirty="0" err="1"/>
              <a:t>подобрения</a:t>
            </a:r>
            <a:endParaRPr lang="en-US" dirty="0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2E362EE5-042A-F0B7-D01C-62701BB195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5733" y="4538133"/>
            <a:ext cx="8703733" cy="1380067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добави</a:t>
            </a:r>
            <a:r>
              <a:rPr lang="ru-RU" dirty="0"/>
              <a:t> функция за </a:t>
            </a:r>
            <a:r>
              <a:rPr lang="ru-RU" dirty="0" err="1"/>
              <a:t>изпращане</a:t>
            </a:r>
            <a:r>
              <a:rPr lang="ru-RU" dirty="0"/>
              <a:t> на </a:t>
            </a:r>
            <a:r>
              <a:rPr lang="ru-RU" dirty="0" err="1"/>
              <a:t>съобщения</a:t>
            </a:r>
            <a:r>
              <a:rPr lang="ru-RU" dirty="0"/>
              <a:t> между </a:t>
            </a:r>
            <a:r>
              <a:rPr lang="ru-RU" dirty="0" err="1"/>
              <a:t>ученици</a:t>
            </a:r>
            <a:r>
              <a:rPr lang="ru-RU" dirty="0"/>
              <a:t> и учители, </a:t>
            </a:r>
            <a:r>
              <a:rPr lang="ru-RU" dirty="0" err="1"/>
              <a:t>както</a:t>
            </a:r>
            <a:r>
              <a:rPr lang="ru-RU" dirty="0"/>
              <a:t> и </a:t>
            </a:r>
            <a:r>
              <a:rPr lang="ru-RU" dirty="0" err="1"/>
              <a:t>възможност</a:t>
            </a:r>
            <a:r>
              <a:rPr lang="ru-RU" dirty="0"/>
              <a:t> за </a:t>
            </a:r>
            <a:r>
              <a:rPr lang="ru-RU" dirty="0" err="1"/>
              <a:t>получаване</a:t>
            </a:r>
            <a:r>
              <a:rPr lang="ru-RU" dirty="0"/>
              <a:t> на </a:t>
            </a:r>
            <a:r>
              <a:rPr lang="ru-RU" dirty="0" err="1"/>
              <a:t>коментари</a:t>
            </a:r>
            <a:r>
              <a:rPr lang="ru-RU" dirty="0"/>
              <a:t> и оценки за </a:t>
            </a:r>
            <a:r>
              <a:rPr lang="ru-RU" dirty="0" err="1"/>
              <a:t>предадените</a:t>
            </a:r>
            <a:r>
              <a:rPr lang="ru-RU" dirty="0"/>
              <a:t> </a:t>
            </a:r>
            <a:r>
              <a:rPr lang="ru-RU" dirty="0" err="1"/>
              <a:t>домашни</a:t>
            </a:r>
            <a:r>
              <a:rPr lang="ru-RU" dirty="0"/>
              <a:t>. </a:t>
            </a:r>
            <a:r>
              <a:rPr lang="ru-RU" dirty="0" err="1"/>
              <a:t>Визуално</a:t>
            </a:r>
            <a:r>
              <a:rPr lang="ru-RU" dirty="0"/>
              <a:t>, </a:t>
            </a:r>
            <a:r>
              <a:rPr lang="ru-RU" dirty="0" err="1"/>
              <a:t>може</a:t>
            </a:r>
            <a:r>
              <a:rPr lang="ru-RU" dirty="0"/>
              <a:t> да се добавят анимации при </a:t>
            </a:r>
            <a:r>
              <a:rPr lang="ru-RU" dirty="0" err="1"/>
              <a:t>събиране</a:t>
            </a:r>
            <a:r>
              <a:rPr lang="ru-RU" dirty="0"/>
              <a:t> на </a:t>
            </a:r>
            <a:r>
              <a:rPr lang="ru-RU" dirty="0" err="1"/>
              <a:t>стикери</a:t>
            </a:r>
            <a:r>
              <a:rPr lang="ru-RU" dirty="0"/>
              <a:t>, за да се </a:t>
            </a:r>
            <a:r>
              <a:rPr lang="ru-RU" dirty="0" err="1"/>
              <a:t>подсили</a:t>
            </a:r>
            <a:r>
              <a:rPr lang="ru-RU" dirty="0"/>
              <a:t> </a:t>
            </a:r>
            <a:r>
              <a:rPr lang="ru-RU" dirty="0" err="1"/>
              <a:t>ефектът</a:t>
            </a:r>
            <a:r>
              <a:rPr lang="ru-RU" dirty="0"/>
              <a:t> на </a:t>
            </a:r>
            <a:r>
              <a:rPr lang="ru-RU" dirty="0" err="1"/>
              <a:t>награждаване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82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Значка">
  <a:themeElements>
    <a:clrScheme name="Значка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Значка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Значка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TM10001106[[fn=Значка]]</Template>
  <TotalTime>73</TotalTime>
  <Words>305</Words>
  <Application>Microsoft Office PowerPoint</Application>
  <PresentationFormat>Широк екран</PresentationFormat>
  <Paragraphs>19</Paragraphs>
  <Slides>9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4" baseType="lpstr">
      <vt:lpstr>Arial</vt:lpstr>
      <vt:lpstr>Corbel</vt:lpstr>
      <vt:lpstr>Gill Sans MT</vt:lpstr>
      <vt:lpstr>Impact</vt:lpstr>
      <vt:lpstr>Значка</vt:lpstr>
      <vt:lpstr>Дневник на успеха</vt:lpstr>
      <vt:lpstr>Идея на проекта</vt:lpstr>
      <vt:lpstr>Полза за потребителите</vt:lpstr>
      <vt:lpstr>Регистрация и Вход</vt:lpstr>
      <vt:lpstr>Функционалности за ученика</vt:lpstr>
      <vt:lpstr>Функционалности за учителя</vt:lpstr>
      <vt:lpstr>Заключение и подобрения</vt:lpstr>
      <vt:lpstr>Какво е постигнато</vt:lpstr>
      <vt:lpstr>Възможности за подобрения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ASUS</dc:creator>
  <cp:lastModifiedBy>ASUS</cp:lastModifiedBy>
  <cp:revision>7</cp:revision>
  <dcterms:created xsi:type="dcterms:W3CDTF">2024-11-17T10:07:53Z</dcterms:created>
  <dcterms:modified xsi:type="dcterms:W3CDTF">2024-11-17T11:20:54Z</dcterms:modified>
</cp:coreProperties>
</file>