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24"/>
  </p:notesMasterIdLst>
  <p:sldIdLst>
    <p:sldId id="256" r:id="rId2"/>
    <p:sldId id="258" r:id="rId3"/>
    <p:sldId id="259" r:id="rId4"/>
    <p:sldId id="261" r:id="rId5"/>
    <p:sldId id="274" r:id="rId6"/>
    <p:sldId id="262" r:id="rId7"/>
    <p:sldId id="272" r:id="rId8"/>
    <p:sldId id="263" r:id="rId9"/>
    <p:sldId id="273" r:id="rId10"/>
    <p:sldId id="264" r:id="rId11"/>
    <p:sldId id="265" r:id="rId12"/>
    <p:sldId id="283" r:id="rId13"/>
    <p:sldId id="270" r:id="rId14"/>
    <p:sldId id="268" r:id="rId15"/>
    <p:sldId id="271" r:id="rId16"/>
    <p:sldId id="275" r:id="rId17"/>
    <p:sldId id="276" r:id="rId18"/>
    <p:sldId id="277" r:id="rId19"/>
    <p:sldId id="279" r:id="rId20"/>
    <p:sldId id="280" r:id="rId21"/>
    <p:sldId id="281" r:id="rId22"/>
    <p:sldId id="282" r:id="rId23"/>
  </p:sldIdLst>
  <p:sldSz cx="9144000" cy="5143500" type="screen16x9"/>
  <p:notesSz cx="6858000" cy="9144000"/>
  <p:embeddedFontLst>
    <p:embeddedFont>
      <p:font typeface="Bebas Neue" panose="020B0604020202020204" charset="0"/>
      <p:regular r:id="rId25"/>
    </p:embeddedFont>
    <p:embeddedFont>
      <p:font typeface="Nunito" pitchFamily="2" charset="0"/>
      <p:regular r:id="rId26"/>
      <p:bold r:id="rId27"/>
      <p:italic r:id="rId28"/>
      <p:boldItalic r:id="rId29"/>
    </p:embeddedFont>
    <p:embeddedFont>
      <p:font typeface="Raleway Medium" pitchFamily="2" charset="0"/>
      <p:regular r:id="rId30"/>
      <p:bold r:id="rId31"/>
      <p:italic r:id="rId32"/>
      <p:boldItalic r:id="rId33"/>
    </p:embeddedFont>
    <p:embeddedFont>
      <p:font typeface="Segoe UI Historic" panose="020B0502040204020203" pitchFamily="34" charset="0"/>
      <p:regular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7E7"/>
    <a:srgbClr val="CFDADC"/>
    <a:srgbClr val="5C64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749C3D-5AAC-41D8-95BB-43EDE652698F}">
  <a:tblStyle styleId="{8E749C3D-5AAC-41D8-95BB-43EDE652698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5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10a2de12baf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10a2de12baf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10a18aa2564_0_234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10a18aa2564_0_234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10a18aa2564_0_23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10a18aa2564_0_23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10a2de12baf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10a2de12baf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g10b68f5f6c9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8" name="Google Shape;858;g10b68f5f6c9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10a2de12baf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10a2de12baf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10a18aa2564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10a18aa256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10a2de12baf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10a2de12baf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10b68f5f6c9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10b68f5f6c9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10a2de12baf_0_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5" name="Google Shape;675;g10a2de12baf_0_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10b68f5f6c9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10b68f5f6c9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8"/>
        <p:cNvGrpSpPr/>
        <p:nvPr/>
      </p:nvGrpSpPr>
      <p:grpSpPr>
        <a:xfrm>
          <a:off x="0" y="0"/>
          <a:ext cx="0" cy="0"/>
          <a:chOff x="0" y="0"/>
          <a:chExt cx="0" cy="0"/>
        </a:xfrm>
      </p:grpSpPr>
      <p:sp>
        <p:nvSpPr>
          <p:cNvPr id="9" name="Google Shape;9;p2"/>
          <p:cNvSpPr txBox="1"/>
          <p:nvPr/>
        </p:nvSpPr>
        <p:spPr>
          <a:xfrm>
            <a:off x="11400" y="0"/>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0" name="Google Shape;10;p2"/>
          <p:cNvSpPr txBox="1"/>
          <p:nvPr/>
        </p:nvSpPr>
        <p:spPr>
          <a:xfrm>
            <a:off x="11400" y="2656728"/>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1" name="Google Shape;11;p2"/>
          <p:cNvSpPr txBox="1"/>
          <p:nvPr/>
        </p:nvSpPr>
        <p:spPr>
          <a:xfrm>
            <a:off x="22675" y="3985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2" name="Google Shape;12;p2"/>
          <p:cNvSpPr txBox="1"/>
          <p:nvPr/>
        </p:nvSpPr>
        <p:spPr>
          <a:xfrm>
            <a:off x="11400" y="1328364"/>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3" name="Google Shape;13;p2"/>
          <p:cNvSpPr/>
          <p:nvPr/>
        </p:nvSpPr>
        <p:spPr>
          <a:xfrm>
            <a:off x="708150" y="535050"/>
            <a:ext cx="7720800" cy="4073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txBox="1">
            <a:spLocks noGrp="1"/>
          </p:cNvSpPr>
          <p:nvPr>
            <p:ph type="ctrTitle"/>
          </p:nvPr>
        </p:nvSpPr>
        <p:spPr>
          <a:xfrm>
            <a:off x="3356550" y="1165860"/>
            <a:ext cx="4412100" cy="1875900"/>
          </a:xfrm>
          <a:prstGeom prst="rect">
            <a:avLst/>
          </a:prstGeom>
        </p:spPr>
        <p:txBody>
          <a:bodyPr spcFirstLastPara="1" wrap="square" lIns="91425" tIns="91425" rIns="91425" bIns="91425" anchor="ctr" anchorCtr="0">
            <a:noAutofit/>
          </a:bodyPr>
          <a:lstStyle>
            <a:lvl1pPr lvl="0">
              <a:spcBef>
                <a:spcPts val="0"/>
              </a:spcBef>
              <a:spcAft>
                <a:spcPts val="0"/>
              </a:spcAft>
              <a:buClr>
                <a:srgbClr val="191919"/>
              </a:buClr>
              <a:buSzPts val="5200"/>
              <a:buNone/>
              <a:defRPr sz="6000">
                <a:solidFill>
                  <a:schemeClr val="accen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5" name="Google Shape;15;p2"/>
          <p:cNvSpPr txBox="1">
            <a:spLocks noGrp="1"/>
          </p:cNvSpPr>
          <p:nvPr>
            <p:ph type="subTitle" idx="1"/>
          </p:nvPr>
        </p:nvSpPr>
        <p:spPr>
          <a:xfrm>
            <a:off x="3356550" y="3041885"/>
            <a:ext cx="4412100" cy="4095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3100" b="1">
                <a:solidFill>
                  <a:schemeClr val="accent2"/>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6" name="Google Shape;16;p2"/>
          <p:cNvSpPr txBox="1">
            <a:spLocks noGrp="1"/>
          </p:cNvSpPr>
          <p:nvPr>
            <p:ph type="subTitle" idx="2"/>
          </p:nvPr>
        </p:nvSpPr>
        <p:spPr>
          <a:xfrm>
            <a:off x="3356550" y="3840335"/>
            <a:ext cx="4412100" cy="409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accent2"/>
                </a:solidFill>
                <a:latin typeface="Raleway Medium"/>
                <a:ea typeface="Raleway Medium"/>
                <a:cs typeface="Raleway Medium"/>
                <a:sym typeface="Raleway Medium"/>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1"/>
        </a:solidFill>
        <a:effectLst/>
      </p:bgPr>
    </p:bg>
    <p:spTree>
      <p:nvGrpSpPr>
        <p:cNvPr id="1" name="Shape 27"/>
        <p:cNvGrpSpPr/>
        <p:nvPr/>
      </p:nvGrpSpPr>
      <p:grpSpPr>
        <a:xfrm>
          <a:off x="0" y="0"/>
          <a:ext cx="0" cy="0"/>
          <a:chOff x="0" y="0"/>
          <a:chExt cx="0" cy="0"/>
        </a:xfrm>
      </p:grpSpPr>
      <p:sp>
        <p:nvSpPr>
          <p:cNvPr id="28" name="Google Shape;28;p5"/>
          <p:cNvSpPr txBox="1"/>
          <p:nvPr/>
        </p:nvSpPr>
        <p:spPr>
          <a:xfrm>
            <a:off x="11400" y="4030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29" name="Google Shape;29;p5"/>
          <p:cNvSpPr txBox="1">
            <a:spLocks noGrp="1"/>
          </p:cNvSpPr>
          <p:nvPr>
            <p:ph type="subTitle" idx="1"/>
          </p:nvPr>
        </p:nvSpPr>
        <p:spPr>
          <a:xfrm>
            <a:off x="1834113" y="1773447"/>
            <a:ext cx="2752200" cy="539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500">
                <a:solidFill>
                  <a:schemeClr val="accent2"/>
                </a:solidFill>
                <a:latin typeface="Bebas Neue"/>
                <a:ea typeface="Bebas Neue"/>
                <a:cs typeface="Bebas Neue"/>
                <a:sym typeface="Bebas Neue"/>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0" name="Google Shape;30;p5"/>
          <p:cNvSpPr txBox="1">
            <a:spLocks noGrp="1"/>
          </p:cNvSpPr>
          <p:nvPr>
            <p:ph type="subTitle" idx="2"/>
          </p:nvPr>
        </p:nvSpPr>
        <p:spPr>
          <a:xfrm>
            <a:off x="4572050" y="3532125"/>
            <a:ext cx="2752200" cy="53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solidFill>
                  <a:schemeClr val="accent2"/>
                </a:solidFill>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1" name="Google Shape;31;p5"/>
          <p:cNvSpPr txBox="1">
            <a:spLocks noGrp="1"/>
          </p:cNvSpPr>
          <p:nvPr>
            <p:ph type="subTitle" idx="3"/>
          </p:nvPr>
        </p:nvSpPr>
        <p:spPr>
          <a:xfrm>
            <a:off x="5103350" y="1545297"/>
            <a:ext cx="2752200" cy="99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accent2"/>
                </a:solidFill>
                <a:latin typeface="Raleway Medium"/>
                <a:ea typeface="Raleway Medium"/>
                <a:cs typeface="Raleway Medium"/>
                <a:sym typeface="Raleway Medium"/>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 name="Google Shape;32;p5"/>
          <p:cNvSpPr txBox="1">
            <a:spLocks noGrp="1"/>
          </p:cNvSpPr>
          <p:nvPr>
            <p:ph type="subTitle" idx="4"/>
          </p:nvPr>
        </p:nvSpPr>
        <p:spPr>
          <a:xfrm>
            <a:off x="1236966" y="3303975"/>
            <a:ext cx="2752200" cy="99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accent2"/>
                </a:solidFill>
                <a:latin typeface="Raleway Medium"/>
                <a:ea typeface="Raleway Medium"/>
                <a:cs typeface="Raleway Medium"/>
                <a:sym typeface="Raleway Medium"/>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 name="Google Shape;33;p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900"/>
              <a:buNone/>
              <a:defRPr sz="3900">
                <a:solidFill>
                  <a:schemeClr val="accent1"/>
                </a:solidFill>
              </a:defRPr>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1"/>
        </a:solidFill>
        <a:effectLst/>
      </p:bgPr>
    </p:bg>
    <p:spTree>
      <p:nvGrpSpPr>
        <p:cNvPr id="1" name="Shape 34"/>
        <p:cNvGrpSpPr/>
        <p:nvPr/>
      </p:nvGrpSpPr>
      <p:grpSpPr>
        <a:xfrm>
          <a:off x="0" y="0"/>
          <a:ext cx="0" cy="0"/>
          <a:chOff x="0" y="0"/>
          <a:chExt cx="0" cy="0"/>
        </a:xfrm>
      </p:grpSpPr>
      <p:sp>
        <p:nvSpPr>
          <p:cNvPr id="35" name="Google Shape;35;p6"/>
          <p:cNvSpPr txBox="1"/>
          <p:nvPr/>
        </p:nvSpPr>
        <p:spPr>
          <a:xfrm>
            <a:off x="5382500" y="1655900"/>
            <a:ext cx="3754200" cy="3508500"/>
          </a:xfrm>
          <a:prstGeom prst="rect">
            <a:avLst/>
          </a:prstGeom>
          <a:noFill/>
          <a:ln>
            <a:noFill/>
          </a:ln>
        </p:spPr>
        <p:txBody>
          <a:bodyPr spcFirstLastPara="1" wrap="square" lIns="91425" tIns="91425" rIns="91425" bIns="91425" anchor="t" anchorCtr="0">
            <a:noAutofit/>
          </a:bodyPr>
          <a:lstStyle/>
          <a:p>
            <a:pPr marL="0" lvl="0" indent="0" algn="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36" name="Google Shape;36;p6"/>
          <p:cNvSpPr/>
          <p:nvPr/>
        </p:nvSpPr>
        <p:spPr>
          <a:xfrm>
            <a:off x="712400" y="1168200"/>
            <a:ext cx="7716600" cy="3975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900"/>
              <a:buNone/>
              <a:defRPr sz="3900">
                <a:solidFill>
                  <a:schemeClr val="accent1"/>
                </a:solidFill>
              </a:defRPr>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dk1"/>
        </a:solidFill>
        <a:effectLst/>
      </p:bgPr>
    </p:bg>
    <p:spTree>
      <p:nvGrpSpPr>
        <p:cNvPr id="1" name="Shape 38"/>
        <p:cNvGrpSpPr/>
        <p:nvPr/>
      </p:nvGrpSpPr>
      <p:grpSpPr>
        <a:xfrm>
          <a:off x="0" y="0"/>
          <a:ext cx="0" cy="0"/>
          <a:chOff x="0" y="0"/>
          <a:chExt cx="0" cy="0"/>
        </a:xfrm>
      </p:grpSpPr>
      <p:sp>
        <p:nvSpPr>
          <p:cNvPr id="39" name="Google Shape;39;p7"/>
          <p:cNvSpPr txBox="1"/>
          <p:nvPr/>
        </p:nvSpPr>
        <p:spPr>
          <a:xfrm>
            <a:off x="0" y="1635000"/>
            <a:ext cx="4709100" cy="3508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40" name="Google Shape;40;p7"/>
          <p:cNvSpPr txBox="1">
            <a:spLocks noGrp="1"/>
          </p:cNvSpPr>
          <p:nvPr>
            <p:ph type="subTitle" idx="1"/>
          </p:nvPr>
        </p:nvSpPr>
        <p:spPr>
          <a:xfrm>
            <a:off x="2259450" y="1849425"/>
            <a:ext cx="4625100" cy="1768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1400"/>
              <a:buChar char="●"/>
              <a:defRPr>
                <a:solidFill>
                  <a:schemeClr val="accent2"/>
                </a:solidFill>
              </a:defRPr>
            </a:lvl1pPr>
            <a:lvl2pPr lvl="1" algn="ctr" rtl="0">
              <a:lnSpc>
                <a:spcPct val="100000"/>
              </a:lnSpc>
              <a:spcBef>
                <a:spcPts val="0"/>
              </a:spcBef>
              <a:spcAft>
                <a:spcPts val="0"/>
              </a:spcAft>
              <a:buClr>
                <a:schemeClr val="accent2"/>
              </a:buClr>
              <a:buSzPts val="1400"/>
              <a:buChar char="○"/>
              <a:defRPr>
                <a:solidFill>
                  <a:schemeClr val="accent2"/>
                </a:solidFill>
              </a:defRPr>
            </a:lvl2pPr>
            <a:lvl3pPr lvl="2" algn="ctr" rtl="0">
              <a:lnSpc>
                <a:spcPct val="100000"/>
              </a:lnSpc>
              <a:spcBef>
                <a:spcPts val="0"/>
              </a:spcBef>
              <a:spcAft>
                <a:spcPts val="0"/>
              </a:spcAft>
              <a:buClr>
                <a:schemeClr val="accent2"/>
              </a:buClr>
              <a:buSzPts val="1400"/>
              <a:buChar char="■"/>
              <a:defRPr>
                <a:solidFill>
                  <a:schemeClr val="accent2"/>
                </a:solidFill>
              </a:defRPr>
            </a:lvl3pPr>
            <a:lvl4pPr lvl="3" algn="ctr" rtl="0">
              <a:lnSpc>
                <a:spcPct val="100000"/>
              </a:lnSpc>
              <a:spcBef>
                <a:spcPts val="0"/>
              </a:spcBef>
              <a:spcAft>
                <a:spcPts val="0"/>
              </a:spcAft>
              <a:buClr>
                <a:schemeClr val="accent2"/>
              </a:buClr>
              <a:buSzPts val="1400"/>
              <a:buChar char="●"/>
              <a:defRPr>
                <a:solidFill>
                  <a:schemeClr val="accent2"/>
                </a:solidFill>
              </a:defRPr>
            </a:lvl4pPr>
            <a:lvl5pPr lvl="4" algn="ctr" rtl="0">
              <a:lnSpc>
                <a:spcPct val="100000"/>
              </a:lnSpc>
              <a:spcBef>
                <a:spcPts val="0"/>
              </a:spcBef>
              <a:spcAft>
                <a:spcPts val="0"/>
              </a:spcAft>
              <a:buClr>
                <a:schemeClr val="accent2"/>
              </a:buClr>
              <a:buSzPts val="1400"/>
              <a:buChar char="○"/>
              <a:defRPr>
                <a:solidFill>
                  <a:schemeClr val="accent2"/>
                </a:solidFill>
              </a:defRPr>
            </a:lvl5pPr>
            <a:lvl6pPr lvl="5" algn="ctr" rtl="0">
              <a:lnSpc>
                <a:spcPct val="100000"/>
              </a:lnSpc>
              <a:spcBef>
                <a:spcPts val="0"/>
              </a:spcBef>
              <a:spcAft>
                <a:spcPts val="0"/>
              </a:spcAft>
              <a:buClr>
                <a:schemeClr val="accent2"/>
              </a:buClr>
              <a:buSzPts val="1400"/>
              <a:buChar char="■"/>
              <a:defRPr>
                <a:solidFill>
                  <a:schemeClr val="accent2"/>
                </a:solidFill>
              </a:defRPr>
            </a:lvl6pPr>
            <a:lvl7pPr lvl="6" algn="ctr" rtl="0">
              <a:lnSpc>
                <a:spcPct val="100000"/>
              </a:lnSpc>
              <a:spcBef>
                <a:spcPts val="0"/>
              </a:spcBef>
              <a:spcAft>
                <a:spcPts val="0"/>
              </a:spcAft>
              <a:buClr>
                <a:schemeClr val="accent2"/>
              </a:buClr>
              <a:buSzPts val="1400"/>
              <a:buChar char="●"/>
              <a:defRPr>
                <a:solidFill>
                  <a:schemeClr val="accent2"/>
                </a:solidFill>
              </a:defRPr>
            </a:lvl7pPr>
            <a:lvl8pPr lvl="7" algn="ctr" rtl="0">
              <a:lnSpc>
                <a:spcPct val="100000"/>
              </a:lnSpc>
              <a:spcBef>
                <a:spcPts val="0"/>
              </a:spcBef>
              <a:spcAft>
                <a:spcPts val="0"/>
              </a:spcAft>
              <a:buClr>
                <a:schemeClr val="accent2"/>
              </a:buClr>
              <a:buSzPts val="1400"/>
              <a:buChar char="○"/>
              <a:defRPr>
                <a:solidFill>
                  <a:schemeClr val="accent2"/>
                </a:solidFill>
              </a:defRPr>
            </a:lvl8pPr>
            <a:lvl9pPr lvl="8" algn="ctr" rtl="0">
              <a:lnSpc>
                <a:spcPct val="100000"/>
              </a:lnSpc>
              <a:spcBef>
                <a:spcPts val="0"/>
              </a:spcBef>
              <a:spcAft>
                <a:spcPts val="0"/>
              </a:spcAft>
              <a:buClr>
                <a:schemeClr val="accent2"/>
              </a:buClr>
              <a:buSzPts val="1400"/>
              <a:buChar char="■"/>
              <a:defRPr>
                <a:solidFill>
                  <a:schemeClr val="accent2"/>
                </a:solidFill>
              </a:defRPr>
            </a:lvl9pPr>
          </a:lstStyle>
          <a:p>
            <a:endParaRPr/>
          </a:p>
        </p:txBody>
      </p:sp>
      <p:sp>
        <p:nvSpPr>
          <p:cNvPr id="41" name="Google Shape;41;p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
        <p:cNvGrpSpPr/>
        <p:nvPr/>
      </p:nvGrpSpPr>
      <p:grpSpPr>
        <a:xfrm>
          <a:off x="0" y="0"/>
          <a:ext cx="0" cy="0"/>
          <a:chOff x="0" y="0"/>
          <a:chExt cx="0" cy="0"/>
        </a:xfrm>
      </p:grpSpPr>
      <p:sp>
        <p:nvSpPr>
          <p:cNvPr id="48" name="Google Shape;48;p9"/>
          <p:cNvSpPr txBox="1"/>
          <p:nvPr/>
        </p:nvSpPr>
        <p:spPr>
          <a:xfrm>
            <a:off x="11400" y="2656728"/>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49" name="Google Shape;49;p9"/>
          <p:cNvSpPr txBox="1"/>
          <p:nvPr/>
        </p:nvSpPr>
        <p:spPr>
          <a:xfrm>
            <a:off x="11400" y="1328364"/>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50" name="Google Shape;50;p9"/>
          <p:cNvSpPr txBox="1">
            <a:spLocks noGrp="1"/>
          </p:cNvSpPr>
          <p:nvPr>
            <p:ph type="title"/>
          </p:nvPr>
        </p:nvSpPr>
        <p:spPr>
          <a:xfrm>
            <a:off x="896000" y="1424283"/>
            <a:ext cx="36759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1" name="Google Shape;51;p9"/>
          <p:cNvSpPr txBox="1">
            <a:spLocks noGrp="1"/>
          </p:cNvSpPr>
          <p:nvPr>
            <p:ph type="body" idx="1"/>
          </p:nvPr>
        </p:nvSpPr>
        <p:spPr>
          <a:xfrm>
            <a:off x="896000" y="2179726"/>
            <a:ext cx="3675900" cy="1314300"/>
          </a:xfrm>
          <a:prstGeom prst="rect">
            <a:avLst/>
          </a:prstGeom>
        </p:spPr>
        <p:txBody>
          <a:bodyPr spcFirstLastPara="1" wrap="square" lIns="91425" tIns="91425" rIns="91425" bIns="91425" anchor="t" anchorCtr="0">
            <a:noAutofit/>
          </a:bodyPr>
          <a:lstStyle>
            <a:lvl1pPr marL="457200" lvl="0" indent="-317500" algn="ctr" rtl="0">
              <a:lnSpc>
                <a:spcPct val="100000"/>
              </a:lnSpc>
              <a:spcBef>
                <a:spcPts val="0"/>
              </a:spcBef>
              <a:spcAft>
                <a:spcPts val="0"/>
              </a:spcAft>
              <a:buClr>
                <a:srgbClr val="434343"/>
              </a:buClr>
              <a:buSzPts val="1400"/>
              <a:buChar char="●"/>
              <a:defRPr sz="1400">
                <a:solidFill>
                  <a:srgbClr val="434343"/>
                </a:solidFill>
              </a:defRPr>
            </a:lvl1pPr>
            <a:lvl2pPr marL="914400" lvl="1" indent="-317500" rtl="0">
              <a:lnSpc>
                <a:spcPct val="100000"/>
              </a:lnSpc>
              <a:spcBef>
                <a:spcPts val="0"/>
              </a:spcBef>
              <a:spcAft>
                <a:spcPts val="0"/>
              </a:spcAft>
              <a:buClr>
                <a:srgbClr val="434343"/>
              </a:buClr>
              <a:buSzPts val="1400"/>
              <a:buChar char="○"/>
              <a:defRPr>
                <a:solidFill>
                  <a:srgbClr val="434343"/>
                </a:solidFill>
              </a:defRPr>
            </a:lvl2pPr>
            <a:lvl3pPr marL="1371600" lvl="2" indent="-317500" rtl="0">
              <a:lnSpc>
                <a:spcPct val="100000"/>
              </a:lnSpc>
              <a:spcBef>
                <a:spcPts val="0"/>
              </a:spcBef>
              <a:spcAft>
                <a:spcPts val="0"/>
              </a:spcAft>
              <a:buClr>
                <a:srgbClr val="434343"/>
              </a:buClr>
              <a:buSzPts val="1400"/>
              <a:buChar char="■"/>
              <a:defRPr>
                <a:solidFill>
                  <a:srgbClr val="434343"/>
                </a:solidFill>
              </a:defRPr>
            </a:lvl3pPr>
            <a:lvl4pPr marL="1828800" lvl="3" indent="-317500" rtl="0">
              <a:lnSpc>
                <a:spcPct val="100000"/>
              </a:lnSpc>
              <a:spcBef>
                <a:spcPts val="0"/>
              </a:spcBef>
              <a:spcAft>
                <a:spcPts val="0"/>
              </a:spcAft>
              <a:buClr>
                <a:srgbClr val="434343"/>
              </a:buClr>
              <a:buSzPts val="1400"/>
              <a:buChar char="●"/>
              <a:defRPr>
                <a:solidFill>
                  <a:srgbClr val="434343"/>
                </a:solidFill>
              </a:defRPr>
            </a:lvl4pPr>
            <a:lvl5pPr marL="2286000" lvl="4" indent="-317500" rtl="0">
              <a:lnSpc>
                <a:spcPct val="100000"/>
              </a:lnSpc>
              <a:spcBef>
                <a:spcPts val="0"/>
              </a:spcBef>
              <a:spcAft>
                <a:spcPts val="0"/>
              </a:spcAft>
              <a:buClr>
                <a:srgbClr val="434343"/>
              </a:buClr>
              <a:buSzPts val="1400"/>
              <a:buChar char="○"/>
              <a:defRPr>
                <a:solidFill>
                  <a:srgbClr val="434343"/>
                </a:solidFill>
              </a:defRPr>
            </a:lvl5pPr>
            <a:lvl6pPr marL="2743200" lvl="5" indent="-317500" rtl="0">
              <a:lnSpc>
                <a:spcPct val="100000"/>
              </a:lnSpc>
              <a:spcBef>
                <a:spcPts val="0"/>
              </a:spcBef>
              <a:spcAft>
                <a:spcPts val="0"/>
              </a:spcAft>
              <a:buClr>
                <a:srgbClr val="434343"/>
              </a:buClr>
              <a:buSzPts val="1400"/>
              <a:buChar char="■"/>
              <a:defRPr>
                <a:solidFill>
                  <a:srgbClr val="434343"/>
                </a:solidFill>
              </a:defRPr>
            </a:lvl6pPr>
            <a:lvl7pPr marL="3200400" lvl="6" indent="-317500" rtl="0">
              <a:lnSpc>
                <a:spcPct val="100000"/>
              </a:lnSpc>
              <a:spcBef>
                <a:spcPts val="0"/>
              </a:spcBef>
              <a:spcAft>
                <a:spcPts val="0"/>
              </a:spcAft>
              <a:buClr>
                <a:srgbClr val="434343"/>
              </a:buClr>
              <a:buSzPts val="1400"/>
              <a:buChar char="●"/>
              <a:defRPr>
                <a:solidFill>
                  <a:srgbClr val="434343"/>
                </a:solidFill>
              </a:defRPr>
            </a:lvl7pPr>
            <a:lvl8pPr marL="3657600" lvl="7" indent="-317500" rtl="0">
              <a:lnSpc>
                <a:spcPct val="100000"/>
              </a:lnSpc>
              <a:spcBef>
                <a:spcPts val="0"/>
              </a:spcBef>
              <a:spcAft>
                <a:spcPts val="0"/>
              </a:spcAft>
              <a:buClr>
                <a:srgbClr val="434343"/>
              </a:buClr>
              <a:buSzPts val="1400"/>
              <a:buChar char="○"/>
              <a:defRPr>
                <a:solidFill>
                  <a:srgbClr val="434343"/>
                </a:solidFill>
              </a:defRPr>
            </a:lvl8pPr>
            <a:lvl9pPr marL="4114800" lvl="8" indent="-317500" rtl="0">
              <a:lnSpc>
                <a:spcPct val="100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71"/>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BLANK_1">
    <p:bg>
      <p:bgPr>
        <a:solidFill>
          <a:schemeClr val="dk1"/>
        </a:solidFill>
        <a:effectLst/>
      </p:bgPr>
    </p:bg>
    <p:spTree>
      <p:nvGrpSpPr>
        <p:cNvPr id="1" name="Shape 72"/>
        <p:cNvGrpSpPr/>
        <p:nvPr/>
      </p:nvGrpSpPr>
      <p:grpSpPr>
        <a:xfrm>
          <a:off x="0" y="0"/>
          <a:ext cx="0" cy="0"/>
          <a:chOff x="0" y="0"/>
          <a:chExt cx="0" cy="0"/>
        </a:xfrm>
      </p:grpSpPr>
      <p:sp>
        <p:nvSpPr>
          <p:cNvPr id="73" name="Google Shape;73;p13"/>
          <p:cNvSpPr txBox="1"/>
          <p:nvPr/>
        </p:nvSpPr>
        <p:spPr>
          <a:xfrm>
            <a:off x="11400" y="4030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74" name="Google Shape;74;p13"/>
          <p:cNvSpPr txBox="1">
            <a:spLocks noGrp="1"/>
          </p:cNvSpPr>
          <p:nvPr>
            <p:ph type="title"/>
          </p:nvPr>
        </p:nvSpPr>
        <p:spPr>
          <a:xfrm>
            <a:off x="720000" y="1621208"/>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5" name="Google Shape;75;p13"/>
          <p:cNvSpPr txBox="1">
            <a:spLocks noGrp="1"/>
          </p:cNvSpPr>
          <p:nvPr>
            <p:ph type="title" idx="2" hasCustomPrompt="1"/>
          </p:nvPr>
        </p:nvSpPr>
        <p:spPr>
          <a:xfrm>
            <a:off x="720000" y="1158483"/>
            <a:ext cx="924600" cy="412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6" name="Google Shape;76;p13"/>
          <p:cNvSpPr txBox="1">
            <a:spLocks noGrp="1"/>
          </p:cNvSpPr>
          <p:nvPr>
            <p:ph type="subTitle" idx="1"/>
          </p:nvPr>
        </p:nvSpPr>
        <p:spPr>
          <a:xfrm>
            <a:off x="720000" y="2261249"/>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77" name="Google Shape;77;p13"/>
          <p:cNvSpPr txBox="1">
            <a:spLocks noGrp="1"/>
          </p:cNvSpPr>
          <p:nvPr>
            <p:ph type="title" idx="3"/>
          </p:nvPr>
        </p:nvSpPr>
        <p:spPr>
          <a:xfrm>
            <a:off x="3403800" y="1621216"/>
            <a:ext cx="2336400" cy="724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8" name="Google Shape;78;p13"/>
          <p:cNvSpPr txBox="1">
            <a:spLocks noGrp="1"/>
          </p:cNvSpPr>
          <p:nvPr>
            <p:ph type="title" idx="4" hasCustomPrompt="1"/>
          </p:nvPr>
        </p:nvSpPr>
        <p:spPr>
          <a:xfrm>
            <a:off x="3403800" y="1158483"/>
            <a:ext cx="923400" cy="412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9" name="Google Shape;79;p13"/>
          <p:cNvSpPr txBox="1">
            <a:spLocks noGrp="1"/>
          </p:cNvSpPr>
          <p:nvPr>
            <p:ph type="subTitle" idx="5"/>
          </p:nvPr>
        </p:nvSpPr>
        <p:spPr>
          <a:xfrm>
            <a:off x="3403800" y="2261249"/>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0" name="Google Shape;80;p13"/>
          <p:cNvSpPr txBox="1">
            <a:spLocks noGrp="1"/>
          </p:cNvSpPr>
          <p:nvPr>
            <p:ph type="title" idx="6"/>
          </p:nvPr>
        </p:nvSpPr>
        <p:spPr>
          <a:xfrm>
            <a:off x="6087600" y="1621208"/>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1" name="Google Shape;81;p13"/>
          <p:cNvSpPr txBox="1">
            <a:spLocks noGrp="1"/>
          </p:cNvSpPr>
          <p:nvPr>
            <p:ph type="title" idx="7" hasCustomPrompt="1"/>
          </p:nvPr>
        </p:nvSpPr>
        <p:spPr>
          <a:xfrm>
            <a:off x="6087600" y="1158483"/>
            <a:ext cx="923400" cy="412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2" name="Google Shape;82;p13"/>
          <p:cNvSpPr txBox="1">
            <a:spLocks noGrp="1"/>
          </p:cNvSpPr>
          <p:nvPr>
            <p:ph type="subTitle" idx="8"/>
          </p:nvPr>
        </p:nvSpPr>
        <p:spPr>
          <a:xfrm>
            <a:off x="6087600" y="2261249"/>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3" name="Google Shape;83;p13"/>
          <p:cNvSpPr txBox="1">
            <a:spLocks noGrp="1"/>
          </p:cNvSpPr>
          <p:nvPr>
            <p:ph type="title" idx="9"/>
          </p:nvPr>
        </p:nvSpPr>
        <p:spPr>
          <a:xfrm>
            <a:off x="720000" y="3475466"/>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4" name="Google Shape;84;p13"/>
          <p:cNvSpPr txBox="1">
            <a:spLocks noGrp="1"/>
          </p:cNvSpPr>
          <p:nvPr>
            <p:ph type="title" idx="13" hasCustomPrompt="1"/>
          </p:nvPr>
        </p:nvSpPr>
        <p:spPr>
          <a:xfrm>
            <a:off x="720000" y="3012741"/>
            <a:ext cx="923400" cy="411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5" name="Google Shape;85;p13"/>
          <p:cNvSpPr txBox="1">
            <a:spLocks noGrp="1"/>
          </p:cNvSpPr>
          <p:nvPr>
            <p:ph type="subTitle" idx="14"/>
          </p:nvPr>
        </p:nvSpPr>
        <p:spPr>
          <a:xfrm>
            <a:off x="720000" y="4115508"/>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6" name="Google Shape;86;p13"/>
          <p:cNvSpPr txBox="1">
            <a:spLocks noGrp="1"/>
          </p:cNvSpPr>
          <p:nvPr>
            <p:ph type="title" idx="15"/>
          </p:nvPr>
        </p:nvSpPr>
        <p:spPr>
          <a:xfrm>
            <a:off x="3403800" y="3475466"/>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7" name="Google Shape;87;p13"/>
          <p:cNvSpPr txBox="1">
            <a:spLocks noGrp="1"/>
          </p:cNvSpPr>
          <p:nvPr>
            <p:ph type="title" idx="16" hasCustomPrompt="1"/>
          </p:nvPr>
        </p:nvSpPr>
        <p:spPr>
          <a:xfrm>
            <a:off x="3403800" y="3012741"/>
            <a:ext cx="923400" cy="411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8" name="Google Shape;88;p13"/>
          <p:cNvSpPr txBox="1">
            <a:spLocks noGrp="1"/>
          </p:cNvSpPr>
          <p:nvPr>
            <p:ph type="subTitle" idx="17"/>
          </p:nvPr>
        </p:nvSpPr>
        <p:spPr>
          <a:xfrm>
            <a:off x="3403800" y="4115508"/>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9" name="Google Shape;89;p13"/>
          <p:cNvSpPr txBox="1">
            <a:spLocks noGrp="1"/>
          </p:cNvSpPr>
          <p:nvPr>
            <p:ph type="title" idx="18"/>
          </p:nvPr>
        </p:nvSpPr>
        <p:spPr>
          <a:xfrm>
            <a:off x="6087600" y="3475466"/>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0" name="Google Shape;90;p13"/>
          <p:cNvSpPr txBox="1">
            <a:spLocks noGrp="1"/>
          </p:cNvSpPr>
          <p:nvPr>
            <p:ph type="title" idx="19" hasCustomPrompt="1"/>
          </p:nvPr>
        </p:nvSpPr>
        <p:spPr>
          <a:xfrm>
            <a:off x="6087600" y="3012741"/>
            <a:ext cx="923400" cy="411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1" name="Google Shape;91;p13"/>
          <p:cNvSpPr txBox="1">
            <a:spLocks noGrp="1"/>
          </p:cNvSpPr>
          <p:nvPr>
            <p:ph type="subTitle" idx="20"/>
          </p:nvPr>
        </p:nvSpPr>
        <p:spPr>
          <a:xfrm>
            <a:off x="6087600" y="4115508"/>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2" name="Google Shape;92;p13"/>
          <p:cNvSpPr txBox="1">
            <a:spLocks noGrp="1"/>
          </p:cNvSpPr>
          <p:nvPr>
            <p:ph type="title" idx="21"/>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2">
  <p:cSld name="CUSTOM_3_1">
    <p:bg>
      <p:bgPr>
        <a:solidFill>
          <a:schemeClr val="accent1"/>
        </a:solidFill>
        <a:effectLst/>
      </p:bgPr>
    </p:bg>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2739225" y="2190975"/>
            <a:ext cx="4944900" cy="1465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05" name="Google Shape;105;p16"/>
          <p:cNvSpPr txBox="1">
            <a:spLocks noGrp="1"/>
          </p:cNvSpPr>
          <p:nvPr>
            <p:ph type="title" idx="2" hasCustomPrompt="1"/>
          </p:nvPr>
        </p:nvSpPr>
        <p:spPr>
          <a:xfrm>
            <a:off x="2736775" y="1349167"/>
            <a:ext cx="18828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000">
                <a:solidFill>
                  <a:schemeClr val="dk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06" name="Google Shape;106;p16"/>
          <p:cNvSpPr txBox="1">
            <a:spLocks noGrp="1"/>
          </p:cNvSpPr>
          <p:nvPr>
            <p:ph type="subTitle" idx="1"/>
          </p:nvPr>
        </p:nvSpPr>
        <p:spPr>
          <a:xfrm>
            <a:off x="2531017" y="3685058"/>
            <a:ext cx="53508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9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7" name="Google Shape;107;p16"/>
          <p:cNvSpPr txBox="1"/>
          <p:nvPr/>
        </p:nvSpPr>
        <p:spPr>
          <a:xfrm>
            <a:off x="3601658" y="-576585"/>
            <a:ext cx="17634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lt1"/>
                </a:solidFill>
                <a:latin typeface="Bebas Neue"/>
                <a:ea typeface="Bebas Neue"/>
                <a:cs typeface="Bebas Neue"/>
                <a:sym typeface="Bebas Neue"/>
              </a:rPr>
              <a:t>/(AI)</a:t>
            </a:r>
            <a:endParaRPr>
              <a:solidFill>
                <a:schemeClr val="lt1"/>
              </a:solidFill>
            </a:endParaRPr>
          </a:p>
        </p:txBody>
      </p:sp>
      <p:cxnSp>
        <p:nvCxnSpPr>
          <p:cNvPr id="108" name="Google Shape;108;p16"/>
          <p:cNvCxnSpPr/>
          <p:nvPr/>
        </p:nvCxnSpPr>
        <p:spPr>
          <a:xfrm rot="10800000">
            <a:off x="524900" y="-25"/>
            <a:ext cx="0" cy="3633600"/>
          </a:xfrm>
          <a:prstGeom prst="straightConnector1">
            <a:avLst/>
          </a:prstGeom>
          <a:noFill/>
          <a:ln w="19050" cap="flat" cmpd="sng">
            <a:solidFill>
              <a:schemeClr val="lt1"/>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ly title 2">
  <p:cSld name="CUSTOM_2_1">
    <p:bg>
      <p:bgPr>
        <a:solidFill>
          <a:schemeClr val="dk1"/>
        </a:solidFill>
        <a:effectLst/>
      </p:bgPr>
    </p:bg>
    <p:spTree>
      <p:nvGrpSpPr>
        <p:cNvPr id="1" name="Shape 136"/>
        <p:cNvGrpSpPr/>
        <p:nvPr/>
      </p:nvGrpSpPr>
      <p:grpSpPr>
        <a:xfrm>
          <a:off x="0" y="0"/>
          <a:ext cx="0" cy="0"/>
          <a:chOff x="0" y="0"/>
          <a:chExt cx="0" cy="0"/>
        </a:xfrm>
      </p:grpSpPr>
      <p:sp>
        <p:nvSpPr>
          <p:cNvPr id="137" name="Google Shape;137;p21"/>
          <p:cNvSpPr txBox="1"/>
          <p:nvPr/>
        </p:nvSpPr>
        <p:spPr>
          <a:xfrm>
            <a:off x="11400" y="2656728"/>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38" name="Google Shape;138;p21"/>
          <p:cNvSpPr txBox="1"/>
          <p:nvPr/>
        </p:nvSpPr>
        <p:spPr>
          <a:xfrm>
            <a:off x="22675" y="3985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39" name="Google Shape;139;p21"/>
          <p:cNvSpPr txBox="1"/>
          <p:nvPr/>
        </p:nvSpPr>
        <p:spPr>
          <a:xfrm>
            <a:off x="11400" y="1328364"/>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40" name="Google Shape;140;p2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1" name="Google Shape;141;p21"/>
          <p:cNvSpPr/>
          <p:nvPr/>
        </p:nvSpPr>
        <p:spPr>
          <a:xfrm>
            <a:off x="712400" y="1168200"/>
            <a:ext cx="7716600" cy="3440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2" name="Google Shape;142;p21"/>
          <p:cNvGrpSpPr/>
          <p:nvPr/>
        </p:nvGrpSpPr>
        <p:grpSpPr>
          <a:xfrm rot="10800000">
            <a:off x="-466752" y="434375"/>
            <a:ext cx="2159530" cy="548628"/>
            <a:chOff x="2641350" y="846250"/>
            <a:chExt cx="413600" cy="105075"/>
          </a:xfrm>
        </p:grpSpPr>
        <p:sp>
          <p:nvSpPr>
            <p:cNvPr id="143" name="Google Shape;143;p21"/>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1"/>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1"/>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1"/>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solidFill>
          <a:schemeClr val="dk1"/>
        </a:solidFill>
        <a:effectLst/>
      </p:bgPr>
    </p:bg>
    <p:spTree>
      <p:nvGrpSpPr>
        <p:cNvPr id="1" name="Shape 158"/>
        <p:cNvGrpSpPr/>
        <p:nvPr/>
      </p:nvGrpSpPr>
      <p:grpSpPr>
        <a:xfrm>
          <a:off x="0" y="0"/>
          <a:ext cx="0" cy="0"/>
          <a:chOff x="0" y="0"/>
          <a:chExt cx="0" cy="0"/>
        </a:xfrm>
      </p:grpSpPr>
      <p:sp>
        <p:nvSpPr>
          <p:cNvPr id="159" name="Google Shape;159;p24"/>
          <p:cNvSpPr txBox="1"/>
          <p:nvPr/>
        </p:nvSpPr>
        <p:spPr>
          <a:xfrm rot="5400000">
            <a:off x="-1536625" y="2730450"/>
            <a:ext cx="36825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/(AI)/(AI)/</a:t>
            </a:r>
            <a:endParaRPr>
              <a:solidFill>
                <a:schemeClr val="hlink"/>
              </a:solidFill>
            </a:endParaRPr>
          </a:p>
        </p:txBody>
      </p:sp>
      <p:sp>
        <p:nvSpPr>
          <p:cNvPr id="160" name="Google Shape;160;p24"/>
          <p:cNvSpPr txBox="1"/>
          <p:nvPr/>
        </p:nvSpPr>
        <p:spPr>
          <a:xfrm>
            <a:off x="7751741" y="0"/>
            <a:ext cx="2370600" cy="5143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61" name="Google Shape;161;p24"/>
          <p:cNvSpPr txBox="1">
            <a:spLocks noGrp="1"/>
          </p:cNvSpPr>
          <p:nvPr>
            <p:ph type="subTitle" idx="1"/>
          </p:nvPr>
        </p:nvSpPr>
        <p:spPr>
          <a:xfrm>
            <a:off x="1181425" y="2857791"/>
            <a:ext cx="2752200" cy="53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solidFill>
                  <a:schemeClr val="accent2"/>
                </a:solidFill>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62" name="Google Shape;162;p24"/>
          <p:cNvSpPr txBox="1">
            <a:spLocks noGrp="1"/>
          </p:cNvSpPr>
          <p:nvPr>
            <p:ph type="subTitle" idx="2"/>
          </p:nvPr>
        </p:nvSpPr>
        <p:spPr>
          <a:xfrm>
            <a:off x="5220425" y="2857791"/>
            <a:ext cx="2752200" cy="53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solidFill>
                  <a:schemeClr val="accent2"/>
                </a:solidFill>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63" name="Google Shape;163;p24"/>
          <p:cNvSpPr txBox="1">
            <a:spLocks noGrp="1"/>
          </p:cNvSpPr>
          <p:nvPr>
            <p:ph type="subTitle" idx="3"/>
          </p:nvPr>
        </p:nvSpPr>
        <p:spPr>
          <a:xfrm>
            <a:off x="1181425" y="3397034"/>
            <a:ext cx="2752200" cy="99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accent2"/>
                </a:solidFill>
                <a:latin typeface="Raleway Medium"/>
                <a:ea typeface="Raleway Medium"/>
                <a:cs typeface="Raleway Medium"/>
                <a:sym typeface="Raleway Medium"/>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4" name="Google Shape;164;p24"/>
          <p:cNvSpPr txBox="1">
            <a:spLocks noGrp="1"/>
          </p:cNvSpPr>
          <p:nvPr>
            <p:ph type="subTitle" idx="4"/>
          </p:nvPr>
        </p:nvSpPr>
        <p:spPr>
          <a:xfrm>
            <a:off x="5220425" y="3397034"/>
            <a:ext cx="2752200" cy="99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accent2"/>
                </a:solidFill>
                <a:latin typeface="Raleway Medium"/>
                <a:ea typeface="Raleway Medium"/>
                <a:cs typeface="Raleway Medium"/>
                <a:sym typeface="Raleway Medium"/>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solidFill>
          <a:schemeClr val="dk1"/>
        </a:solidFill>
        <a:effectLst/>
      </p:bgPr>
    </p:bg>
    <p:spTree>
      <p:nvGrpSpPr>
        <p:cNvPr id="1" name="Shape 165"/>
        <p:cNvGrpSpPr/>
        <p:nvPr/>
      </p:nvGrpSpPr>
      <p:grpSpPr>
        <a:xfrm>
          <a:off x="0" y="0"/>
          <a:ext cx="0" cy="0"/>
          <a:chOff x="0" y="0"/>
          <a:chExt cx="0" cy="0"/>
        </a:xfrm>
      </p:grpSpPr>
      <p:sp>
        <p:nvSpPr>
          <p:cNvPr id="166" name="Google Shape;166;p25"/>
          <p:cNvSpPr txBox="1"/>
          <p:nvPr/>
        </p:nvSpPr>
        <p:spPr>
          <a:xfrm rot="5400000">
            <a:off x="-571525" y="3695550"/>
            <a:ext cx="17523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/(AI)</a:t>
            </a:r>
            <a:endParaRPr>
              <a:solidFill>
                <a:schemeClr val="hlink"/>
              </a:solidFill>
            </a:endParaRPr>
          </a:p>
        </p:txBody>
      </p:sp>
      <p:sp>
        <p:nvSpPr>
          <p:cNvPr id="167" name="Google Shape;167;p25"/>
          <p:cNvSpPr txBox="1"/>
          <p:nvPr/>
        </p:nvSpPr>
        <p:spPr>
          <a:xfrm>
            <a:off x="7751741" y="0"/>
            <a:ext cx="2370600" cy="5143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68" name="Google Shape;168;p25"/>
          <p:cNvSpPr/>
          <p:nvPr/>
        </p:nvSpPr>
        <p:spPr>
          <a:xfrm>
            <a:off x="719509" y="1393266"/>
            <a:ext cx="7704000" cy="2964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5"/>
          <p:cNvSpPr txBox="1">
            <a:spLocks noGrp="1"/>
          </p:cNvSpPr>
          <p:nvPr>
            <p:ph type="title"/>
          </p:nvPr>
        </p:nvSpPr>
        <p:spPr>
          <a:xfrm>
            <a:off x="872400" y="2645013"/>
            <a:ext cx="2336400" cy="401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0" name="Google Shape;170;p25"/>
          <p:cNvSpPr txBox="1">
            <a:spLocks noGrp="1"/>
          </p:cNvSpPr>
          <p:nvPr>
            <p:ph type="subTitle" idx="1"/>
          </p:nvPr>
        </p:nvSpPr>
        <p:spPr>
          <a:xfrm>
            <a:off x="872400" y="3094224"/>
            <a:ext cx="2336400" cy="90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accent2"/>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1" name="Google Shape;171;p25"/>
          <p:cNvSpPr txBox="1">
            <a:spLocks noGrp="1"/>
          </p:cNvSpPr>
          <p:nvPr>
            <p:ph type="title" idx="2"/>
          </p:nvPr>
        </p:nvSpPr>
        <p:spPr>
          <a:xfrm>
            <a:off x="3403800" y="2645013"/>
            <a:ext cx="2336400" cy="401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2" name="Google Shape;172;p25"/>
          <p:cNvSpPr txBox="1">
            <a:spLocks noGrp="1"/>
          </p:cNvSpPr>
          <p:nvPr>
            <p:ph type="subTitle" idx="3"/>
          </p:nvPr>
        </p:nvSpPr>
        <p:spPr>
          <a:xfrm>
            <a:off x="3403800" y="3094224"/>
            <a:ext cx="2336400" cy="90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accent2"/>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3" name="Google Shape;173;p25"/>
          <p:cNvSpPr txBox="1">
            <a:spLocks noGrp="1"/>
          </p:cNvSpPr>
          <p:nvPr>
            <p:ph type="title" idx="4"/>
          </p:nvPr>
        </p:nvSpPr>
        <p:spPr>
          <a:xfrm>
            <a:off x="5935200" y="2645013"/>
            <a:ext cx="2336400" cy="401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4" name="Google Shape;174;p25"/>
          <p:cNvSpPr txBox="1">
            <a:spLocks noGrp="1"/>
          </p:cNvSpPr>
          <p:nvPr>
            <p:ph type="subTitle" idx="5"/>
          </p:nvPr>
        </p:nvSpPr>
        <p:spPr>
          <a:xfrm>
            <a:off x="5935200" y="3094224"/>
            <a:ext cx="2336400" cy="90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accent2"/>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5" name="Google Shape;175;p25"/>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1"/>
              </a:buClr>
              <a:buSzPts val="3500"/>
              <a:buNone/>
              <a:defRPr>
                <a:solidFill>
                  <a:schemeClr val="accent1"/>
                </a:solidFill>
              </a:defRPr>
            </a:lvl1pPr>
            <a:lvl2pPr lvl="1" rtl="0">
              <a:spcBef>
                <a:spcPts val="0"/>
              </a:spcBef>
              <a:spcAft>
                <a:spcPts val="0"/>
              </a:spcAft>
              <a:buClr>
                <a:schemeClr val="accent1"/>
              </a:buClr>
              <a:buSzPts val="3500"/>
              <a:buNone/>
              <a:defRPr>
                <a:solidFill>
                  <a:schemeClr val="accent1"/>
                </a:solidFill>
              </a:defRPr>
            </a:lvl2pPr>
            <a:lvl3pPr lvl="2" rtl="0">
              <a:spcBef>
                <a:spcPts val="0"/>
              </a:spcBef>
              <a:spcAft>
                <a:spcPts val="0"/>
              </a:spcAft>
              <a:buClr>
                <a:schemeClr val="accent1"/>
              </a:buClr>
              <a:buSzPts val="3500"/>
              <a:buNone/>
              <a:defRPr>
                <a:solidFill>
                  <a:schemeClr val="accent1"/>
                </a:solidFill>
              </a:defRPr>
            </a:lvl3pPr>
            <a:lvl4pPr lvl="3" rtl="0">
              <a:spcBef>
                <a:spcPts val="0"/>
              </a:spcBef>
              <a:spcAft>
                <a:spcPts val="0"/>
              </a:spcAft>
              <a:buClr>
                <a:schemeClr val="accent1"/>
              </a:buClr>
              <a:buSzPts val="3500"/>
              <a:buNone/>
              <a:defRPr>
                <a:solidFill>
                  <a:schemeClr val="accent1"/>
                </a:solidFill>
              </a:defRPr>
            </a:lvl4pPr>
            <a:lvl5pPr lvl="4" rtl="0">
              <a:spcBef>
                <a:spcPts val="0"/>
              </a:spcBef>
              <a:spcAft>
                <a:spcPts val="0"/>
              </a:spcAft>
              <a:buClr>
                <a:schemeClr val="accent1"/>
              </a:buClr>
              <a:buSzPts val="3500"/>
              <a:buNone/>
              <a:defRPr>
                <a:solidFill>
                  <a:schemeClr val="accent1"/>
                </a:solidFill>
              </a:defRPr>
            </a:lvl5pPr>
            <a:lvl6pPr lvl="5" rtl="0">
              <a:spcBef>
                <a:spcPts val="0"/>
              </a:spcBef>
              <a:spcAft>
                <a:spcPts val="0"/>
              </a:spcAft>
              <a:buClr>
                <a:schemeClr val="accent1"/>
              </a:buClr>
              <a:buSzPts val="3500"/>
              <a:buNone/>
              <a:defRPr>
                <a:solidFill>
                  <a:schemeClr val="accent1"/>
                </a:solidFill>
              </a:defRPr>
            </a:lvl6pPr>
            <a:lvl7pPr lvl="6" rtl="0">
              <a:spcBef>
                <a:spcPts val="0"/>
              </a:spcBef>
              <a:spcAft>
                <a:spcPts val="0"/>
              </a:spcAft>
              <a:buClr>
                <a:schemeClr val="accent1"/>
              </a:buClr>
              <a:buSzPts val="3500"/>
              <a:buNone/>
              <a:defRPr>
                <a:solidFill>
                  <a:schemeClr val="accent1"/>
                </a:solidFill>
              </a:defRPr>
            </a:lvl7pPr>
            <a:lvl8pPr lvl="7" rtl="0">
              <a:spcBef>
                <a:spcPts val="0"/>
              </a:spcBef>
              <a:spcAft>
                <a:spcPts val="0"/>
              </a:spcAft>
              <a:buClr>
                <a:schemeClr val="accent1"/>
              </a:buClr>
              <a:buSzPts val="3500"/>
              <a:buNone/>
              <a:defRPr>
                <a:solidFill>
                  <a:schemeClr val="accent1"/>
                </a:solidFill>
              </a:defRPr>
            </a:lvl8pPr>
            <a:lvl9pPr lvl="8" rtl="0">
              <a:spcBef>
                <a:spcPts val="0"/>
              </a:spcBef>
              <a:spcAft>
                <a:spcPts val="0"/>
              </a:spcAft>
              <a:buClr>
                <a:schemeClr val="accent1"/>
              </a:buClr>
              <a:buSzPts val="3500"/>
              <a:buNone/>
              <a:defRPr>
                <a:solidFill>
                  <a:schemeClr val="accent1"/>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solidFill>
          <a:schemeClr val="dk1"/>
        </a:solidFill>
        <a:effectLst/>
      </p:bgPr>
    </p:bg>
    <p:spTree>
      <p:nvGrpSpPr>
        <p:cNvPr id="1" name="Shape 221"/>
        <p:cNvGrpSpPr/>
        <p:nvPr/>
      </p:nvGrpSpPr>
      <p:grpSpPr>
        <a:xfrm>
          <a:off x="0" y="0"/>
          <a:ext cx="0" cy="0"/>
          <a:chOff x="0" y="0"/>
          <a:chExt cx="0" cy="0"/>
        </a:xfrm>
      </p:grpSpPr>
      <p:sp>
        <p:nvSpPr>
          <p:cNvPr id="222" name="Google Shape;222;p30"/>
          <p:cNvSpPr txBox="1"/>
          <p:nvPr/>
        </p:nvSpPr>
        <p:spPr>
          <a:xfrm rot="5400000">
            <a:off x="-1274000" y="2227883"/>
            <a:ext cx="36825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/(AI)/(AI)/</a:t>
            </a:r>
            <a:endParaRPr>
              <a:solidFill>
                <a:schemeClr val="hlink"/>
              </a:solidFill>
            </a:endParaRPr>
          </a:p>
        </p:txBody>
      </p:sp>
      <p:sp>
        <p:nvSpPr>
          <p:cNvPr id="223" name="Google Shape;223;p30"/>
          <p:cNvSpPr txBox="1"/>
          <p:nvPr/>
        </p:nvSpPr>
        <p:spPr>
          <a:xfrm rot="5400000">
            <a:off x="6769175" y="2380283"/>
            <a:ext cx="36825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/(AI)/(AI)/</a:t>
            </a:r>
            <a:endParaRPr>
              <a:solidFill>
                <a:schemeClr val="hlink"/>
              </a:solidFill>
            </a:endParaRPr>
          </a:p>
        </p:txBody>
      </p:sp>
      <p:sp>
        <p:nvSpPr>
          <p:cNvPr id="224" name="Google Shape;224;p30"/>
          <p:cNvSpPr txBox="1">
            <a:spLocks noGrp="1"/>
          </p:cNvSpPr>
          <p:nvPr>
            <p:ph type="title"/>
          </p:nvPr>
        </p:nvSpPr>
        <p:spPr>
          <a:xfrm>
            <a:off x="720000" y="18352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5" name="Google Shape;225;p30"/>
          <p:cNvSpPr txBox="1">
            <a:spLocks noGrp="1"/>
          </p:cNvSpPr>
          <p:nvPr>
            <p:ph type="subTitle" idx="1"/>
          </p:nvPr>
        </p:nvSpPr>
        <p:spPr>
          <a:xfrm>
            <a:off x="720000" y="23455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6" name="Google Shape;226;p30"/>
          <p:cNvSpPr txBox="1">
            <a:spLocks noGrp="1"/>
          </p:cNvSpPr>
          <p:nvPr>
            <p:ph type="title" idx="2"/>
          </p:nvPr>
        </p:nvSpPr>
        <p:spPr>
          <a:xfrm>
            <a:off x="3419269" y="18352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7" name="Google Shape;227;p30"/>
          <p:cNvSpPr txBox="1">
            <a:spLocks noGrp="1"/>
          </p:cNvSpPr>
          <p:nvPr>
            <p:ph type="subTitle" idx="3"/>
          </p:nvPr>
        </p:nvSpPr>
        <p:spPr>
          <a:xfrm>
            <a:off x="3419269" y="23455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8" name="Google Shape;228;p30"/>
          <p:cNvSpPr txBox="1">
            <a:spLocks noGrp="1"/>
          </p:cNvSpPr>
          <p:nvPr>
            <p:ph type="title" idx="4"/>
          </p:nvPr>
        </p:nvSpPr>
        <p:spPr>
          <a:xfrm>
            <a:off x="720000" y="3618817"/>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9" name="Google Shape;229;p30"/>
          <p:cNvSpPr txBox="1">
            <a:spLocks noGrp="1"/>
          </p:cNvSpPr>
          <p:nvPr>
            <p:ph type="subTitle" idx="5"/>
          </p:nvPr>
        </p:nvSpPr>
        <p:spPr>
          <a:xfrm>
            <a:off x="720000" y="4129142"/>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0" name="Google Shape;230;p30"/>
          <p:cNvSpPr txBox="1">
            <a:spLocks noGrp="1"/>
          </p:cNvSpPr>
          <p:nvPr>
            <p:ph type="title" idx="6"/>
          </p:nvPr>
        </p:nvSpPr>
        <p:spPr>
          <a:xfrm>
            <a:off x="3419269" y="3618817"/>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1" name="Google Shape;231;p30"/>
          <p:cNvSpPr txBox="1">
            <a:spLocks noGrp="1"/>
          </p:cNvSpPr>
          <p:nvPr>
            <p:ph type="subTitle" idx="7"/>
          </p:nvPr>
        </p:nvSpPr>
        <p:spPr>
          <a:xfrm>
            <a:off x="3419269" y="4129142"/>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2" name="Google Shape;232;p30"/>
          <p:cNvSpPr txBox="1">
            <a:spLocks noGrp="1"/>
          </p:cNvSpPr>
          <p:nvPr>
            <p:ph type="title" idx="8"/>
          </p:nvPr>
        </p:nvSpPr>
        <p:spPr>
          <a:xfrm>
            <a:off x="6118545" y="18352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3" name="Google Shape;233;p30"/>
          <p:cNvSpPr txBox="1">
            <a:spLocks noGrp="1"/>
          </p:cNvSpPr>
          <p:nvPr>
            <p:ph type="subTitle" idx="9"/>
          </p:nvPr>
        </p:nvSpPr>
        <p:spPr>
          <a:xfrm>
            <a:off x="6118545" y="23455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4" name="Google Shape;234;p30"/>
          <p:cNvSpPr txBox="1">
            <a:spLocks noGrp="1"/>
          </p:cNvSpPr>
          <p:nvPr>
            <p:ph type="title" idx="13"/>
          </p:nvPr>
        </p:nvSpPr>
        <p:spPr>
          <a:xfrm>
            <a:off x="6118545" y="3618817"/>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5" name="Google Shape;235;p30"/>
          <p:cNvSpPr txBox="1">
            <a:spLocks noGrp="1"/>
          </p:cNvSpPr>
          <p:nvPr>
            <p:ph type="subTitle" idx="14"/>
          </p:nvPr>
        </p:nvSpPr>
        <p:spPr>
          <a:xfrm>
            <a:off x="6118545" y="4129142"/>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6" name="Google Shape;236;p30"/>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solidFill>
          <a:schemeClr val="dk1"/>
        </a:solidFill>
        <a:effectLst/>
      </p:bgPr>
    </p:bg>
    <p:spTree>
      <p:nvGrpSpPr>
        <p:cNvPr id="1" name="Shape 258"/>
        <p:cNvGrpSpPr/>
        <p:nvPr/>
      </p:nvGrpSpPr>
      <p:grpSpPr>
        <a:xfrm>
          <a:off x="0" y="0"/>
          <a:ext cx="0" cy="0"/>
          <a:chOff x="0" y="0"/>
          <a:chExt cx="0" cy="0"/>
        </a:xfrm>
      </p:grpSpPr>
      <p:grpSp>
        <p:nvGrpSpPr>
          <p:cNvPr id="259" name="Google Shape;259;p33"/>
          <p:cNvGrpSpPr/>
          <p:nvPr/>
        </p:nvGrpSpPr>
        <p:grpSpPr>
          <a:xfrm>
            <a:off x="-457433" y="534990"/>
            <a:ext cx="2192659" cy="557097"/>
            <a:chOff x="2641350" y="846250"/>
            <a:chExt cx="413600" cy="105075"/>
          </a:xfrm>
        </p:grpSpPr>
        <p:sp>
          <p:nvSpPr>
            <p:cNvPr id="260" name="Google Shape;260;p3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4" name="Google Shape;264;p33"/>
          <p:cNvGrpSpPr/>
          <p:nvPr/>
        </p:nvGrpSpPr>
        <p:grpSpPr>
          <a:xfrm>
            <a:off x="2881200" y="4514854"/>
            <a:ext cx="3397850" cy="187275"/>
            <a:chOff x="-3237675" y="-1132050"/>
            <a:chExt cx="3397850" cy="187275"/>
          </a:xfrm>
        </p:grpSpPr>
        <p:sp>
          <p:nvSpPr>
            <p:cNvPr id="265" name="Google Shape;265;p33"/>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3"/>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3"/>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3"/>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3"/>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3"/>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3"/>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3"/>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3"/>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4" name="Google Shape;274;p33"/>
          <p:cNvSpPr txBox="1"/>
          <p:nvPr/>
        </p:nvSpPr>
        <p:spPr>
          <a:xfrm>
            <a:off x="7751741" y="0"/>
            <a:ext cx="2370600" cy="5143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solidFill>
          <a:schemeClr val="accent1"/>
        </a:solidFill>
        <a:effectLst/>
      </p:bgPr>
    </p:bg>
    <p:spTree>
      <p:nvGrpSpPr>
        <p:cNvPr id="1" name="Shape 275"/>
        <p:cNvGrpSpPr/>
        <p:nvPr/>
      </p:nvGrpSpPr>
      <p:grpSpPr>
        <a:xfrm>
          <a:off x="0" y="0"/>
          <a:ext cx="0" cy="0"/>
          <a:chOff x="0" y="0"/>
          <a:chExt cx="0" cy="0"/>
        </a:xfrm>
      </p:grpSpPr>
      <p:sp>
        <p:nvSpPr>
          <p:cNvPr id="276" name="Google Shape;276;p34"/>
          <p:cNvSpPr txBox="1"/>
          <p:nvPr/>
        </p:nvSpPr>
        <p:spPr>
          <a:xfrm>
            <a:off x="11400" y="2656728"/>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dk1"/>
                </a:solidFill>
                <a:latin typeface="Bebas Neue"/>
                <a:ea typeface="Bebas Neue"/>
                <a:cs typeface="Bebas Neue"/>
                <a:sym typeface="Bebas Neue"/>
              </a:rPr>
              <a:t>ARTIFICIAL INTELLIGENCE (AI)</a:t>
            </a:r>
            <a:endParaRPr>
              <a:solidFill>
                <a:schemeClr val="dk1"/>
              </a:solidFill>
              <a:latin typeface="Nunito"/>
              <a:ea typeface="Nunito"/>
              <a:cs typeface="Nunito"/>
              <a:sym typeface="Nunito"/>
            </a:endParaRPr>
          </a:p>
        </p:txBody>
      </p:sp>
      <p:sp>
        <p:nvSpPr>
          <p:cNvPr id="277" name="Google Shape;277;p34"/>
          <p:cNvSpPr txBox="1"/>
          <p:nvPr/>
        </p:nvSpPr>
        <p:spPr>
          <a:xfrm>
            <a:off x="22675" y="3985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dk1"/>
                </a:solidFill>
                <a:latin typeface="Bebas Neue"/>
                <a:ea typeface="Bebas Neue"/>
                <a:cs typeface="Bebas Neue"/>
                <a:sym typeface="Bebas Neue"/>
              </a:rPr>
              <a:t>ARTIFICIAL INTELLIGENCE (AI)</a:t>
            </a:r>
            <a:endParaRPr>
              <a:solidFill>
                <a:schemeClr val="dk1"/>
              </a:solidFill>
              <a:latin typeface="Nunito"/>
              <a:ea typeface="Nunito"/>
              <a:cs typeface="Nunito"/>
              <a:sym typeface="Nunito"/>
            </a:endParaRPr>
          </a:p>
        </p:txBody>
      </p:sp>
      <p:sp>
        <p:nvSpPr>
          <p:cNvPr id="278" name="Google Shape;278;p34"/>
          <p:cNvSpPr txBox="1"/>
          <p:nvPr/>
        </p:nvSpPr>
        <p:spPr>
          <a:xfrm>
            <a:off x="11400" y="1328364"/>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dk1"/>
                </a:solidFill>
                <a:latin typeface="Bebas Neue"/>
                <a:ea typeface="Bebas Neue"/>
                <a:cs typeface="Bebas Neue"/>
                <a:sym typeface="Bebas Neue"/>
              </a:rPr>
              <a:t>ARTIFICIAL INTELLIGENCE (AI)</a:t>
            </a:r>
            <a:endParaRPr>
              <a:solidFill>
                <a:schemeClr val="dk1"/>
              </a:solidFill>
              <a:latin typeface="Nunito"/>
              <a:ea typeface="Nunito"/>
              <a:cs typeface="Nunito"/>
              <a:sym typeface="Nunito"/>
            </a:endParaRPr>
          </a:p>
        </p:txBody>
      </p:sp>
      <p:sp>
        <p:nvSpPr>
          <p:cNvPr id="279" name="Google Shape;279;p34"/>
          <p:cNvSpPr/>
          <p:nvPr/>
        </p:nvSpPr>
        <p:spPr>
          <a:xfrm>
            <a:off x="708150" y="535050"/>
            <a:ext cx="7720800" cy="4073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0" name="Google Shape;280;p34"/>
          <p:cNvGrpSpPr/>
          <p:nvPr/>
        </p:nvGrpSpPr>
        <p:grpSpPr>
          <a:xfrm>
            <a:off x="419564" y="436857"/>
            <a:ext cx="772605" cy="196301"/>
            <a:chOff x="2641350" y="846250"/>
            <a:chExt cx="413600" cy="105075"/>
          </a:xfrm>
        </p:grpSpPr>
        <p:sp>
          <p:nvSpPr>
            <p:cNvPr id="281" name="Google Shape;281;p34"/>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4"/>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4"/>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4"/>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34"/>
          <p:cNvGrpSpPr/>
          <p:nvPr/>
        </p:nvGrpSpPr>
        <p:grpSpPr>
          <a:xfrm>
            <a:off x="7959731" y="436857"/>
            <a:ext cx="772605" cy="196301"/>
            <a:chOff x="2641350" y="846250"/>
            <a:chExt cx="413600" cy="105075"/>
          </a:xfrm>
        </p:grpSpPr>
        <p:sp>
          <p:nvSpPr>
            <p:cNvPr id="286" name="Google Shape;286;p34"/>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4"/>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4"/>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4"/>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1"/>
              </a:buClr>
              <a:buSzPts val="3500"/>
              <a:buFont typeface="Bebas Neue"/>
              <a:buNone/>
              <a:defRPr sz="3500">
                <a:solidFill>
                  <a:schemeClr val="accent1"/>
                </a:solidFill>
                <a:latin typeface="Bebas Neue"/>
                <a:ea typeface="Bebas Neue"/>
                <a:cs typeface="Bebas Neue"/>
                <a:sym typeface="Bebas Neue"/>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5100" y="1152475"/>
            <a:ext cx="7713900" cy="34560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1pPr>
            <a:lvl2pPr marL="914400" lvl="1"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2pPr>
            <a:lvl3pPr marL="1371600" lvl="2"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3pPr>
            <a:lvl4pPr marL="1828800" lvl="3"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4pPr>
            <a:lvl5pPr marL="2286000" lvl="4"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5pPr>
            <a:lvl6pPr marL="2743200" lvl="5"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6pPr>
            <a:lvl7pPr marL="3200400" lvl="6"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7pPr>
            <a:lvl8pPr marL="3657600" lvl="7"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8pPr>
            <a:lvl9pPr marL="4114800" lvl="8"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5" r:id="rId5"/>
    <p:sldLayoutId id="2147483658" r:id="rId6"/>
    <p:sldLayoutId id="2147483659" r:id="rId7"/>
    <p:sldLayoutId id="2147483662" r:id="rId8"/>
    <p:sldLayoutId id="2147483667" r:id="rId9"/>
    <p:sldLayoutId id="2147483670" r:id="rId10"/>
    <p:sldLayoutId id="2147483671" r:id="rId11"/>
    <p:sldLayoutId id="2147483676" r:id="rId12"/>
    <p:sldLayoutId id="2147483679" r:id="rId13"/>
    <p:sldLayoutId id="2147483680"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15.xml"/><Relationship Id="rId7" Type="http://schemas.openxmlformats.org/officeDocument/2006/relationships/slide" Target="slide18.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slide" Target="slide17.xml"/><Relationship Id="rId10"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slide" Target="slide16.xml"/></Relationships>
</file>

<file path=ppt/slides/_rels/slide1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 Target="slide19.xml"/><Relationship Id="rId7"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slide" Target="slide20.xml"/><Relationship Id="rId5" Type="http://schemas.microsoft.com/office/2007/relationships/hdphoto" Target="../media/hdphoto1.wdp"/><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1.wdp"/><Relationship Id="rId2" Type="http://schemas.openxmlformats.org/officeDocument/2006/relationships/slide" Target="slide20.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slide" Target="slide19.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slide" Target="slide20.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slide" Target="slide19.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slide" Target="slide20.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slide" Target="slide19.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4.xml"/><Relationship Id="rId1" Type="http://schemas.openxmlformats.org/officeDocument/2006/relationships/slideLayout" Target="../slideLayouts/slideLayout10.xml"/><Relationship Id="rId4" Type="http://schemas.openxmlformats.org/officeDocument/2006/relationships/image" Target="../media/image4.sv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4.xml"/><Relationship Id="rId1" Type="http://schemas.openxmlformats.org/officeDocument/2006/relationships/slideLayout" Target="../slideLayouts/slideLayout10.xml"/><Relationship Id="rId4" Type="http://schemas.openxmlformats.org/officeDocument/2006/relationships/image" Target="../media/image4.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99"/>
        <p:cNvGrpSpPr/>
        <p:nvPr/>
      </p:nvGrpSpPr>
      <p:grpSpPr>
        <a:xfrm>
          <a:off x="0" y="0"/>
          <a:ext cx="0" cy="0"/>
          <a:chOff x="0" y="0"/>
          <a:chExt cx="0" cy="0"/>
        </a:xfrm>
      </p:grpSpPr>
      <p:grpSp>
        <p:nvGrpSpPr>
          <p:cNvPr id="302" name="Google Shape;302;p38"/>
          <p:cNvGrpSpPr/>
          <p:nvPr/>
        </p:nvGrpSpPr>
        <p:grpSpPr>
          <a:xfrm>
            <a:off x="-717279" y="1417515"/>
            <a:ext cx="3692970" cy="3912200"/>
            <a:chOff x="411650" y="2156650"/>
            <a:chExt cx="2413075" cy="2556325"/>
          </a:xfrm>
        </p:grpSpPr>
        <p:sp>
          <p:nvSpPr>
            <p:cNvPr id="303" name="Google Shape;303;p38"/>
            <p:cNvSpPr/>
            <p:nvPr/>
          </p:nvSpPr>
          <p:spPr>
            <a:xfrm>
              <a:off x="1503675" y="2736975"/>
              <a:ext cx="253225" cy="253225"/>
            </a:xfrm>
            <a:custGeom>
              <a:avLst/>
              <a:gdLst/>
              <a:ahLst/>
              <a:cxnLst/>
              <a:rect l="l" t="t" r="r" b="b"/>
              <a:pathLst>
                <a:path w="10129" h="10129" extrusionOk="0">
                  <a:moveTo>
                    <a:pt x="5075" y="0"/>
                  </a:moveTo>
                  <a:cubicBezTo>
                    <a:pt x="2274" y="0"/>
                    <a:pt x="0" y="2274"/>
                    <a:pt x="0" y="5075"/>
                  </a:cubicBezTo>
                  <a:cubicBezTo>
                    <a:pt x="0" y="7855"/>
                    <a:pt x="2274" y="10129"/>
                    <a:pt x="5075" y="10129"/>
                  </a:cubicBezTo>
                  <a:cubicBezTo>
                    <a:pt x="7876" y="10129"/>
                    <a:pt x="10129" y="7855"/>
                    <a:pt x="10129" y="5075"/>
                  </a:cubicBezTo>
                  <a:cubicBezTo>
                    <a:pt x="10129" y="2274"/>
                    <a:pt x="7876" y="0"/>
                    <a:pt x="5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8"/>
            <p:cNvSpPr/>
            <p:nvPr/>
          </p:nvSpPr>
          <p:spPr>
            <a:xfrm>
              <a:off x="1984225" y="2412200"/>
              <a:ext cx="123325" cy="123350"/>
            </a:xfrm>
            <a:custGeom>
              <a:avLst/>
              <a:gdLst/>
              <a:ahLst/>
              <a:cxnLst/>
              <a:rect l="l" t="t" r="r" b="b"/>
              <a:pathLst>
                <a:path w="4933" h="4934" extrusionOk="0">
                  <a:moveTo>
                    <a:pt x="2476" y="1"/>
                  </a:moveTo>
                  <a:cubicBezTo>
                    <a:pt x="1096" y="1"/>
                    <a:pt x="0" y="1097"/>
                    <a:pt x="0" y="2477"/>
                  </a:cubicBezTo>
                  <a:cubicBezTo>
                    <a:pt x="0" y="3837"/>
                    <a:pt x="1096" y="4933"/>
                    <a:pt x="2476" y="4933"/>
                  </a:cubicBezTo>
                  <a:cubicBezTo>
                    <a:pt x="3836" y="4933"/>
                    <a:pt x="4932" y="3837"/>
                    <a:pt x="4932" y="2477"/>
                  </a:cubicBezTo>
                  <a:cubicBezTo>
                    <a:pt x="4932" y="1097"/>
                    <a:pt x="3836" y="1"/>
                    <a:pt x="24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8"/>
            <p:cNvSpPr/>
            <p:nvPr/>
          </p:nvSpPr>
          <p:spPr>
            <a:xfrm>
              <a:off x="2395250" y="2199600"/>
              <a:ext cx="123825" cy="123825"/>
            </a:xfrm>
            <a:custGeom>
              <a:avLst/>
              <a:gdLst/>
              <a:ahLst/>
              <a:cxnLst/>
              <a:rect l="l" t="t" r="r" b="b"/>
              <a:pathLst>
                <a:path w="4953" h="4953" extrusionOk="0">
                  <a:moveTo>
                    <a:pt x="2477" y="0"/>
                  </a:moveTo>
                  <a:cubicBezTo>
                    <a:pt x="1117" y="0"/>
                    <a:pt x="0" y="1117"/>
                    <a:pt x="0" y="2476"/>
                  </a:cubicBezTo>
                  <a:cubicBezTo>
                    <a:pt x="0" y="3836"/>
                    <a:pt x="1117" y="4953"/>
                    <a:pt x="2477" y="4953"/>
                  </a:cubicBezTo>
                  <a:cubicBezTo>
                    <a:pt x="3836" y="4953"/>
                    <a:pt x="4953" y="3836"/>
                    <a:pt x="4953" y="2476"/>
                  </a:cubicBezTo>
                  <a:cubicBezTo>
                    <a:pt x="4953" y="1117"/>
                    <a:pt x="3836" y="0"/>
                    <a:pt x="2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8"/>
            <p:cNvSpPr/>
            <p:nvPr/>
          </p:nvSpPr>
          <p:spPr>
            <a:xfrm>
              <a:off x="2580975" y="3149000"/>
              <a:ext cx="109625" cy="109650"/>
            </a:xfrm>
            <a:custGeom>
              <a:avLst/>
              <a:gdLst/>
              <a:ahLst/>
              <a:cxnLst/>
              <a:rect l="l" t="t" r="r" b="b"/>
              <a:pathLst>
                <a:path w="4385" h="4386" extrusionOk="0">
                  <a:moveTo>
                    <a:pt x="2192" y="1"/>
                  </a:moveTo>
                  <a:cubicBezTo>
                    <a:pt x="974" y="1"/>
                    <a:pt x="0" y="975"/>
                    <a:pt x="0" y="2193"/>
                  </a:cubicBezTo>
                  <a:cubicBezTo>
                    <a:pt x="0" y="3411"/>
                    <a:pt x="974" y="4385"/>
                    <a:pt x="2192" y="4385"/>
                  </a:cubicBezTo>
                  <a:cubicBezTo>
                    <a:pt x="3410" y="4385"/>
                    <a:pt x="4384" y="3411"/>
                    <a:pt x="4384" y="2193"/>
                  </a:cubicBezTo>
                  <a:cubicBezTo>
                    <a:pt x="4384" y="975"/>
                    <a:pt x="3410" y="1"/>
                    <a:pt x="21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8"/>
            <p:cNvSpPr/>
            <p:nvPr/>
          </p:nvSpPr>
          <p:spPr>
            <a:xfrm>
              <a:off x="2544425" y="3129725"/>
              <a:ext cx="115725" cy="121300"/>
            </a:xfrm>
            <a:custGeom>
              <a:avLst/>
              <a:gdLst/>
              <a:ahLst/>
              <a:cxnLst/>
              <a:rect l="l" t="t" r="r" b="b"/>
              <a:pathLst>
                <a:path w="4629" h="4852" extrusionOk="0">
                  <a:moveTo>
                    <a:pt x="163" y="1"/>
                  </a:moveTo>
                  <a:cubicBezTo>
                    <a:pt x="163" y="1"/>
                    <a:pt x="1" y="2660"/>
                    <a:pt x="143" y="2944"/>
                  </a:cubicBezTo>
                  <a:cubicBezTo>
                    <a:pt x="285" y="3228"/>
                    <a:pt x="4121" y="4852"/>
                    <a:pt x="4121" y="4852"/>
                  </a:cubicBezTo>
                  <a:lnTo>
                    <a:pt x="4629" y="1624"/>
                  </a:lnTo>
                  <a:lnTo>
                    <a:pt x="16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8"/>
            <p:cNvSpPr/>
            <p:nvPr/>
          </p:nvSpPr>
          <p:spPr>
            <a:xfrm>
              <a:off x="2480500" y="2812575"/>
              <a:ext cx="67500" cy="114200"/>
            </a:xfrm>
            <a:custGeom>
              <a:avLst/>
              <a:gdLst/>
              <a:ahLst/>
              <a:cxnLst/>
              <a:rect l="l" t="t" r="r" b="b"/>
              <a:pathLst>
                <a:path w="2700" h="4568" extrusionOk="0">
                  <a:moveTo>
                    <a:pt x="569" y="1"/>
                  </a:moveTo>
                  <a:lnTo>
                    <a:pt x="0" y="4568"/>
                  </a:lnTo>
                  <a:lnTo>
                    <a:pt x="2700" y="2721"/>
                  </a:lnTo>
                  <a:lnTo>
                    <a:pt x="5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8"/>
            <p:cNvSpPr/>
            <p:nvPr/>
          </p:nvSpPr>
          <p:spPr>
            <a:xfrm>
              <a:off x="2403350" y="2218375"/>
              <a:ext cx="143650" cy="198925"/>
            </a:xfrm>
            <a:custGeom>
              <a:avLst/>
              <a:gdLst/>
              <a:ahLst/>
              <a:cxnLst/>
              <a:rect l="l" t="t" r="r" b="b"/>
              <a:pathLst>
                <a:path w="5746" h="7957" extrusionOk="0">
                  <a:moveTo>
                    <a:pt x="3614" y="0"/>
                  </a:moveTo>
                  <a:lnTo>
                    <a:pt x="1" y="1401"/>
                  </a:lnTo>
                  <a:lnTo>
                    <a:pt x="3391" y="7957"/>
                  </a:lnTo>
                  <a:lnTo>
                    <a:pt x="5745" y="6942"/>
                  </a:lnTo>
                  <a:lnTo>
                    <a:pt x="361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8"/>
            <p:cNvSpPr/>
            <p:nvPr/>
          </p:nvSpPr>
          <p:spPr>
            <a:xfrm>
              <a:off x="1996900" y="2436050"/>
              <a:ext cx="212125" cy="222300"/>
            </a:xfrm>
            <a:custGeom>
              <a:avLst/>
              <a:gdLst/>
              <a:ahLst/>
              <a:cxnLst/>
              <a:rect l="l" t="t" r="r" b="b"/>
              <a:pathLst>
                <a:path w="8485" h="8892" extrusionOk="0">
                  <a:moveTo>
                    <a:pt x="3025" y="1"/>
                  </a:moveTo>
                  <a:lnTo>
                    <a:pt x="1" y="2071"/>
                  </a:lnTo>
                  <a:lnTo>
                    <a:pt x="5785" y="8891"/>
                  </a:lnTo>
                  <a:lnTo>
                    <a:pt x="8485" y="6760"/>
                  </a:lnTo>
                  <a:lnTo>
                    <a:pt x="302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8"/>
            <p:cNvSpPr/>
            <p:nvPr/>
          </p:nvSpPr>
          <p:spPr>
            <a:xfrm>
              <a:off x="1012475" y="3482900"/>
              <a:ext cx="399875" cy="387200"/>
            </a:xfrm>
            <a:custGeom>
              <a:avLst/>
              <a:gdLst/>
              <a:ahLst/>
              <a:cxnLst/>
              <a:rect l="l" t="t" r="r" b="b"/>
              <a:pathLst>
                <a:path w="15995" h="15488" extrusionOk="0">
                  <a:moveTo>
                    <a:pt x="2091" y="1"/>
                  </a:moveTo>
                  <a:lnTo>
                    <a:pt x="0" y="3147"/>
                  </a:lnTo>
                  <a:lnTo>
                    <a:pt x="15447" y="15488"/>
                  </a:lnTo>
                  <a:lnTo>
                    <a:pt x="15995" y="15163"/>
                  </a:lnTo>
                  <a:lnTo>
                    <a:pt x="209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8"/>
            <p:cNvSpPr/>
            <p:nvPr/>
          </p:nvSpPr>
          <p:spPr>
            <a:xfrm>
              <a:off x="1875125" y="2834400"/>
              <a:ext cx="613000" cy="789675"/>
            </a:xfrm>
            <a:custGeom>
              <a:avLst/>
              <a:gdLst/>
              <a:ahLst/>
              <a:cxnLst/>
              <a:rect l="l" t="t" r="r" b="b"/>
              <a:pathLst>
                <a:path w="24520" h="31587" extrusionOk="0">
                  <a:moveTo>
                    <a:pt x="11265" y="0"/>
                  </a:moveTo>
                  <a:lnTo>
                    <a:pt x="0" y="15427"/>
                  </a:lnTo>
                  <a:lnTo>
                    <a:pt x="13823" y="22247"/>
                  </a:lnTo>
                  <a:cubicBezTo>
                    <a:pt x="13823" y="22247"/>
                    <a:pt x="12057" y="24682"/>
                    <a:pt x="10656" y="27159"/>
                  </a:cubicBezTo>
                  <a:cubicBezTo>
                    <a:pt x="9362" y="29415"/>
                    <a:pt x="9617" y="31587"/>
                    <a:pt x="10656" y="31587"/>
                  </a:cubicBezTo>
                  <a:cubicBezTo>
                    <a:pt x="10757" y="31587"/>
                    <a:pt x="10866" y="31566"/>
                    <a:pt x="10981" y="31523"/>
                  </a:cubicBezTo>
                  <a:cubicBezTo>
                    <a:pt x="12280" y="31056"/>
                    <a:pt x="17862" y="26651"/>
                    <a:pt x="17862" y="26651"/>
                  </a:cubicBezTo>
                  <a:lnTo>
                    <a:pt x="24520" y="18877"/>
                  </a:lnTo>
                  <a:lnTo>
                    <a:pt x="1126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8"/>
            <p:cNvSpPr/>
            <p:nvPr/>
          </p:nvSpPr>
          <p:spPr>
            <a:xfrm>
              <a:off x="2149650" y="3482900"/>
              <a:ext cx="165450" cy="139575"/>
            </a:xfrm>
            <a:custGeom>
              <a:avLst/>
              <a:gdLst/>
              <a:ahLst/>
              <a:cxnLst/>
              <a:rect l="l" t="t" r="r" b="b"/>
              <a:pathLst>
                <a:path w="6618" h="5583" extrusionOk="0">
                  <a:moveTo>
                    <a:pt x="6374" y="1"/>
                  </a:moveTo>
                  <a:lnTo>
                    <a:pt x="0" y="5583"/>
                  </a:lnTo>
                  <a:cubicBezTo>
                    <a:pt x="1137" y="5177"/>
                    <a:pt x="5521" y="1787"/>
                    <a:pt x="6617" y="914"/>
                  </a:cubicBezTo>
                  <a:lnTo>
                    <a:pt x="637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8"/>
            <p:cNvSpPr/>
            <p:nvPr/>
          </p:nvSpPr>
          <p:spPr>
            <a:xfrm>
              <a:off x="2085200" y="2710575"/>
              <a:ext cx="78175" cy="234475"/>
            </a:xfrm>
            <a:custGeom>
              <a:avLst/>
              <a:gdLst/>
              <a:ahLst/>
              <a:cxnLst/>
              <a:rect l="l" t="t" r="r" b="b"/>
              <a:pathLst>
                <a:path w="3127" h="9379" extrusionOk="0">
                  <a:moveTo>
                    <a:pt x="1056" y="1"/>
                  </a:moveTo>
                  <a:lnTo>
                    <a:pt x="0" y="9378"/>
                  </a:lnTo>
                  <a:lnTo>
                    <a:pt x="3126" y="7917"/>
                  </a:lnTo>
                  <a:lnTo>
                    <a:pt x="105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8"/>
            <p:cNvSpPr/>
            <p:nvPr/>
          </p:nvSpPr>
          <p:spPr>
            <a:xfrm>
              <a:off x="2274225" y="3170325"/>
              <a:ext cx="378825" cy="364075"/>
            </a:xfrm>
            <a:custGeom>
              <a:avLst/>
              <a:gdLst/>
              <a:ahLst/>
              <a:cxnLst/>
              <a:rect l="l" t="t" r="r" b="b"/>
              <a:pathLst>
                <a:path w="15153" h="14563" extrusionOk="0">
                  <a:moveTo>
                    <a:pt x="10728" y="0"/>
                  </a:moveTo>
                  <a:cubicBezTo>
                    <a:pt x="10728" y="0"/>
                    <a:pt x="2182" y="4364"/>
                    <a:pt x="1127" y="6617"/>
                  </a:cubicBezTo>
                  <a:cubicBezTo>
                    <a:pt x="124" y="8758"/>
                    <a:pt x="1" y="14563"/>
                    <a:pt x="1871" y="14563"/>
                  </a:cubicBezTo>
                  <a:cubicBezTo>
                    <a:pt x="1969" y="14563"/>
                    <a:pt x="2073" y="14547"/>
                    <a:pt x="2182" y="14513"/>
                  </a:cubicBezTo>
                  <a:cubicBezTo>
                    <a:pt x="4374" y="13823"/>
                    <a:pt x="15152" y="3715"/>
                    <a:pt x="15152" y="3715"/>
                  </a:cubicBezTo>
                  <a:lnTo>
                    <a:pt x="14016" y="1259"/>
                  </a:lnTo>
                  <a:lnTo>
                    <a:pt x="1072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8"/>
            <p:cNvSpPr/>
            <p:nvPr/>
          </p:nvSpPr>
          <p:spPr>
            <a:xfrm>
              <a:off x="2448525" y="2879050"/>
              <a:ext cx="225825" cy="307025"/>
            </a:xfrm>
            <a:custGeom>
              <a:avLst/>
              <a:gdLst/>
              <a:ahLst/>
              <a:cxnLst/>
              <a:rect l="l" t="t" r="r" b="b"/>
              <a:pathLst>
                <a:path w="9033" h="12281" extrusionOk="0">
                  <a:moveTo>
                    <a:pt x="4364" y="1"/>
                  </a:moveTo>
                  <a:lnTo>
                    <a:pt x="0" y="610"/>
                  </a:lnTo>
                  <a:lnTo>
                    <a:pt x="3735" y="10718"/>
                  </a:lnTo>
                  <a:lnTo>
                    <a:pt x="7511" y="12281"/>
                  </a:lnTo>
                  <a:lnTo>
                    <a:pt x="9033" y="11266"/>
                  </a:lnTo>
                  <a:lnTo>
                    <a:pt x="436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8"/>
            <p:cNvSpPr/>
            <p:nvPr/>
          </p:nvSpPr>
          <p:spPr>
            <a:xfrm>
              <a:off x="2569800" y="2920150"/>
              <a:ext cx="104550" cy="250200"/>
            </a:xfrm>
            <a:custGeom>
              <a:avLst/>
              <a:gdLst/>
              <a:ahLst/>
              <a:cxnLst/>
              <a:rect l="l" t="t" r="r" b="b"/>
              <a:pathLst>
                <a:path w="4182" h="10008" extrusionOk="0">
                  <a:moveTo>
                    <a:pt x="1" y="1"/>
                  </a:moveTo>
                  <a:lnTo>
                    <a:pt x="3614" y="10007"/>
                  </a:lnTo>
                  <a:lnTo>
                    <a:pt x="4182" y="9622"/>
                  </a:lnTo>
                  <a:lnTo>
                    <a:pt x="18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8"/>
            <p:cNvSpPr/>
            <p:nvPr/>
          </p:nvSpPr>
          <p:spPr>
            <a:xfrm>
              <a:off x="2409950" y="2812575"/>
              <a:ext cx="168000" cy="168000"/>
            </a:xfrm>
            <a:custGeom>
              <a:avLst/>
              <a:gdLst/>
              <a:ahLst/>
              <a:cxnLst/>
              <a:rect l="l" t="t" r="r" b="b"/>
              <a:pathLst>
                <a:path w="6720" h="6720" extrusionOk="0">
                  <a:moveTo>
                    <a:pt x="3350" y="1"/>
                  </a:moveTo>
                  <a:cubicBezTo>
                    <a:pt x="1503" y="1"/>
                    <a:pt x="1" y="1503"/>
                    <a:pt x="1" y="3370"/>
                  </a:cubicBezTo>
                  <a:cubicBezTo>
                    <a:pt x="1" y="5217"/>
                    <a:pt x="1503" y="6719"/>
                    <a:pt x="3350" y="6719"/>
                  </a:cubicBezTo>
                  <a:cubicBezTo>
                    <a:pt x="5217" y="6719"/>
                    <a:pt x="6719" y="5217"/>
                    <a:pt x="6719" y="3370"/>
                  </a:cubicBezTo>
                  <a:cubicBezTo>
                    <a:pt x="6719" y="1503"/>
                    <a:pt x="5217" y="1"/>
                    <a:pt x="3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8"/>
            <p:cNvSpPr/>
            <p:nvPr/>
          </p:nvSpPr>
          <p:spPr>
            <a:xfrm>
              <a:off x="2491150" y="2812575"/>
              <a:ext cx="86800" cy="122325"/>
            </a:xfrm>
            <a:custGeom>
              <a:avLst/>
              <a:gdLst/>
              <a:ahLst/>
              <a:cxnLst/>
              <a:rect l="l" t="t" r="r" b="b"/>
              <a:pathLst>
                <a:path w="3472" h="4893" extrusionOk="0">
                  <a:moveTo>
                    <a:pt x="102" y="1"/>
                  </a:moveTo>
                  <a:cubicBezTo>
                    <a:pt x="61" y="1"/>
                    <a:pt x="41" y="21"/>
                    <a:pt x="0" y="21"/>
                  </a:cubicBezTo>
                  <a:cubicBezTo>
                    <a:pt x="1827" y="589"/>
                    <a:pt x="3147" y="2294"/>
                    <a:pt x="3147" y="4304"/>
                  </a:cubicBezTo>
                  <a:cubicBezTo>
                    <a:pt x="3147" y="4507"/>
                    <a:pt x="3126" y="4689"/>
                    <a:pt x="3106" y="4892"/>
                  </a:cubicBezTo>
                  <a:cubicBezTo>
                    <a:pt x="3329" y="4426"/>
                    <a:pt x="3471" y="3918"/>
                    <a:pt x="3471" y="3370"/>
                  </a:cubicBezTo>
                  <a:cubicBezTo>
                    <a:pt x="3471" y="1503"/>
                    <a:pt x="1949" y="1"/>
                    <a:pt x="1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8"/>
            <p:cNvSpPr/>
            <p:nvPr/>
          </p:nvSpPr>
          <p:spPr>
            <a:xfrm>
              <a:off x="2468825" y="3032800"/>
              <a:ext cx="112175" cy="124875"/>
            </a:xfrm>
            <a:custGeom>
              <a:avLst/>
              <a:gdLst/>
              <a:ahLst/>
              <a:cxnLst/>
              <a:rect l="l" t="t" r="r" b="b"/>
              <a:pathLst>
                <a:path w="4487" h="4995" extrusionOk="0">
                  <a:moveTo>
                    <a:pt x="995" y="1"/>
                  </a:moveTo>
                  <a:lnTo>
                    <a:pt x="0" y="2031"/>
                  </a:lnTo>
                  <a:lnTo>
                    <a:pt x="3471" y="4994"/>
                  </a:lnTo>
                  <a:lnTo>
                    <a:pt x="4486" y="2254"/>
                  </a:lnTo>
                  <a:lnTo>
                    <a:pt x="99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8"/>
            <p:cNvSpPr/>
            <p:nvPr/>
          </p:nvSpPr>
          <p:spPr>
            <a:xfrm>
              <a:off x="2241375" y="3068325"/>
              <a:ext cx="320675" cy="284350"/>
            </a:xfrm>
            <a:custGeom>
              <a:avLst/>
              <a:gdLst/>
              <a:ahLst/>
              <a:cxnLst/>
              <a:rect l="l" t="t" r="r" b="b"/>
              <a:pathLst>
                <a:path w="12827" h="11374" extrusionOk="0">
                  <a:moveTo>
                    <a:pt x="9078" y="1"/>
                  </a:moveTo>
                  <a:cubicBezTo>
                    <a:pt x="9078" y="1"/>
                    <a:pt x="1974" y="3187"/>
                    <a:pt x="918" y="5968"/>
                  </a:cubicBezTo>
                  <a:cubicBezTo>
                    <a:pt x="1" y="8323"/>
                    <a:pt x="974" y="11373"/>
                    <a:pt x="2250" y="11373"/>
                  </a:cubicBezTo>
                  <a:cubicBezTo>
                    <a:pt x="2470" y="11373"/>
                    <a:pt x="2698" y="11283"/>
                    <a:pt x="2928" y="11083"/>
                  </a:cubicBezTo>
                  <a:cubicBezTo>
                    <a:pt x="4494" y="9758"/>
                    <a:pt x="12115" y="4383"/>
                    <a:pt x="12557" y="4383"/>
                  </a:cubicBezTo>
                  <a:cubicBezTo>
                    <a:pt x="12562" y="4383"/>
                    <a:pt x="12566" y="4384"/>
                    <a:pt x="12569" y="4385"/>
                  </a:cubicBezTo>
                  <a:cubicBezTo>
                    <a:pt x="12576" y="4387"/>
                    <a:pt x="12583" y="4389"/>
                    <a:pt x="12589" y="4389"/>
                  </a:cubicBezTo>
                  <a:cubicBezTo>
                    <a:pt x="12826" y="4389"/>
                    <a:pt x="12285" y="2457"/>
                    <a:pt x="12285" y="2457"/>
                  </a:cubicBezTo>
                  <a:lnTo>
                    <a:pt x="907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8"/>
            <p:cNvSpPr/>
            <p:nvPr/>
          </p:nvSpPr>
          <p:spPr>
            <a:xfrm>
              <a:off x="2127325" y="3042950"/>
              <a:ext cx="143625" cy="232950"/>
            </a:xfrm>
            <a:custGeom>
              <a:avLst/>
              <a:gdLst/>
              <a:ahLst/>
              <a:cxnLst/>
              <a:rect l="l" t="t" r="r" b="b"/>
              <a:pathLst>
                <a:path w="5745" h="9318" extrusionOk="0">
                  <a:moveTo>
                    <a:pt x="1624" y="1"/>
                  </a:moveTo>
                  <a:lnTo>
                    <a:pt x="0" y="1016"/>
                  </a:lnTo>
                  <a:lnTo>
                    <a:pt x="3512" y="9317"/>
                  </a:lnTo>
                  <a:lnTo>
                    <a:pt x="5744" y="8018"/>
                  </a:lnTo>
                  <a:lnTo>
                    <a:pt x="162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8"/>
            <p:cNvSpPr/>
            <p:nvPr/>
          </p:nvSpPr>
          <p:spPr>
            <a:xfrm>
              <a:off x="2457150" y="2908475"/>
              <a:ext cx="146675" cy="203000"/>
            </a:xfrm>
            <a:custGeom>
              <a:avLst/>
              <a:gdLst/>
              <a:ahLst/>
              <a:cxnLst/>
              <a:rect l="l" t="t" r="r" b="b"/>
              <a:pathLst>
                <a:path w="5867" h="8120" extrusionOk="0">
                  <a:moveTo>
                    <a:pt x="2213" y="1"/>
                  </a:moveTo>
                  <a:lnTo>
                    <a:pt x="1" y="1645"/>
                  </a:lnTo>
                  <a:lnTo>
                    <a:pt x="447" y="6395"/>
                  </a:lnTo>
                  <a:lnTo>
                    <a:pt x="3938" y="8120"/>
                  </a:lnTo>
                  <a:lnTo>
                    <a:pt x="5867" y="6395"/>
                  </a:lnTo>
                  <a:lnTo>
                    <a:pt x="4628" y="1401"/>
                  </a:lnTo>
                  <a:lnTo>
                    <a:pt x="22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8"/>
            <p:cNvSpPr/>
            <p:nvPr/>
          </p:nvSpPr>
          <p:spPr>
            <a:xfrm>
              <a:off x="2103975" y="2658325"/>
              <a:ext cx="396850" cy="351675"/>
            </a:xfrm>
            <a:custGeom>
              <a:avLst/>
              <a:gdLst/>
              <a:ahLst/>
              <a:cxnLst/>
              <a:rect l="l" t="t" r="r" b="b"/>
              <a:pathLst>
                <a:path w="15874" h="14067" extrusionOk="0">
                  <a:moveTo>
                    <a:pt x="0" y="0"/>
                  </a:moveTo>
                  <a:lnTo>
                    <a:pt x="1502" y="10311"/>
                  </a:lnTo>
                  <a:lnTo>
                    <a:pt x="10961" y="14066"/>
                  </a:lnTo>
                  <a:lnTo>
                    <a:pt x="15873" y="9276"/>
                  </a:lnTo>
                  <a:lnTo>
                    <a:pt x="15589" y="5663"/>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8"/>
            <p:cNvSpPr/>
            <p:nvPr/>
          </p:nvSpPr>
          <p:spPr>
            <a:xfrm>
              <a:off x="2103975" y="2658325"/>
              <a:ext cx="396850" cy="231925"/>
            </a:xfrm>
            <a:custGeom>
              <a:avLst/>
              <a:gdLst/>
              <a:ahLst/>
              <a:cxnLst/>
              <a:rect l="l" t="t" r="r" b="b"/>
              <a:pathLst>
                <a:path w="15874" h="9277" extrusionOk="0">
                  <a:moveTo>
                    <a:pt x="0" y="0"/>
                  </a:moveTo>
                  <a:lnTo>
                    <a:pt x="305" y="2091"/>
                  </a:lnTo>
                  <a:lnTo>
                    <a:pt x="14594" y="6780"/>
                  </a:lnTo>
                  <a:lnTo>
                    <a:pt x="15873" y="9276"/>
                  </a:lnTo>
                  <a:lnTo>
                    <a:pt x="15589" y="5663"/>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8"/>
            <p:cNvSpPr/>
            <p:nvPr/>
          </p:nvSpPr>
          <p:spPr>
            <a:xfrm>
              <a:off x="2128325" y="2827800"/>
              <a:ext cx="303475" cy="182200"/>
            </a:xfrm>
            <a:custGeom>
              <a:avLst/>
              <a:gdLst/>
              <a:ahLst/>
              <a:cxnLst/>
              <a:rect l="l" t="t" r="r" b="b"/>
              <a:pathLst>
                <a:path w="12139" h="7288" extrusionOk="0">
                  <a:moveTo>
                    <a:pt x="1" y="1"/>
                  </a:moveTo>
                  <a:lnTo>
                    <a:pt x="528" y="3532"/>
                  </a:lnTo>
                  <a:lnTo>
                    <a:pt x="9987" y="7287"/>
                  </a:lnTo>
                  <a:lnTo>
                    <a:pt x="12139" y="5319"/>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8"/>
            <p:cNvSpPr/>
            <p:nvPr/>
          </p:nvSpPr>
          <p:spPr>
            <a:xfrm>
              <a:off x="1742675" y="2677100"/>
              <a:ext cx="369950" cy="586100"/>
            </a:xfrm>
            <a:custGeom>
              <a:avLst/>
              <a:gdLst/>
              <a:ahLst/>
              <a:cxnLst/>
              <a:rect l="l" t="t" r="r" b="b"/>
              <a:pathLst>
                <a:path w="14798" h="23444" extrusionOk="0">
                  <a:moveTo>
                    <a:pt x="14797" y="0"/>
                  </a:moveTo>
                  <a:lnTo>
                    <a:pt x="0" y="13803"/>
                  </a:lnTo>
                  <a:lnTo>
                    <a:pt x="3126" y="23444"/>
                  </a:lnTo>
                  <a:lnTo>
                    <a:pt x="7511" y="21922"/>
                  </a:lnTo>
                  <a:lnTo>
                    <a:pt x="14757" y="10250"/>
                  </a:lnTo>
                  <a:lnTo>
                    <a:pt x="1479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8"/>
            <p:cNvSpPr/>
            <p:nvPr/>
          </p:nvSpPr>
          <p:spPr>
            <a:xfrm>
              <a:off x="1803050" y="2812575"/>
              <a:ext cx="308550" cy="450625"/>
            </a:xfrm>
            <a:custGeom>
              <a:avLst/>
              <a:gdLst/>
              <a:ahLst/>
              <a:cxnLst/>
              <a:rect l="l" t="t" r="r" b="b"/>
              <a:pathLst>
                <a:path w="12342" h="18025" extrusionOk="0">
                  <a:moveTo>
                    <a:pt x="12342" y="1"/>
                  </a:moveTo>
                  <a:lnTo>
                    <a:pt x="1" y="15873"/>
                  </a:lnTo>
                  <a:lnTo>
                    <a:pt x="711" y="18025"/>
                  </a:lnTo>
                  <a:lnTo>
                    <a:pt x="5096" y="16503"/>
                  </a:lnTo>
                  <a:lnTo>
                    <a:pt x="12342" y="4831"/>
                  </a:lnTo>
                  <a:lnTo>
                    <a:pt x="1234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8"/>
            <p:cNvSpPr/>
            <p:nvPr/>
          </p:nvSpPr>
          <p:spPr>
            <a:xfrm>
              <a:off x="1609225" y="2745100"/>
              <a:ext cx="220750" cy="260850"/>
            </a:xfrm>
            <a:custGeom>
              <a:avLst/>
              <a:gdLst/>
              <a:ahLst/>
              <a:cxnLst/>
              <a:rect l="l" t="t" r="r" b="b"/>
              <a:pathLst>
                <a:path w="8830" h="10434" extrusionOk="0">
                  <a:moveTo>
                    <a:pt x="2619" y="0"/>
                  </a:moveTo>
                  <a:lnTo>
                    <a:pt x="0" y="3552"/>
                  </a:lnTo>
                  <a:lnTo>
                    <a:pt x="8282" y="10433"/>
                  </a:lnTo>
                  <a:lnTo>
                    <a:pt x="8830" y="9804"/>
                  </a:lnTo>
                  <a:lnTo>
                    <a:pt x="261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8"/>
            <p:cNvSpPr/>
            <p:nvPr/>
          </p:nvSpPr>
          <p:spPr>
            <a:xfrm>
              <a:off x="411650" y="3545825"/>
              <a:ext cx="987000" cy="1167150"/>
            </a:xfrm>
            <a:custGeom>
              <a:avLst/>
              <a:gdLst/>
              <a:ahLst/>
              <a:cxnLst/>
              <a:rect l="l" t="t" r="r" b="b"/>
              <a:pathLst>
                <a:path w="39480" h="46686" extrusionOk="0">
                  <a:moveTo>
                    <a:pt x="23242" y="1"/>
                  </a:moveTo>
                  <a:lnTo>
                    <a:pt x="1" y="35176"/>
                  </a:lnTo>
                  <a:lnTo>
                    <a:pt x="31462" y="46685"/>
                  </a:lnTo>
                  <a:lnTo>
                    <a:pt x="39480" y="12971"/>
                  </a:lnTo>
                  <a:lnTo>
                    <a:pt x="2324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8"/>
            <p:cNvSpPr/>
            <p:nvPr/>
          </p:nvSpPr>
          <p:spPr>
            <a:xfrm>
              <a:off x="1038350" y="2851750"/>
              <a:ext cx="958575" cy="1010250"/>
            </a:xfrm>
            <a:custGeom>
              <a:avLst/>
              <a:gdLst/>
              <a:ahLst/>
              <a:cxnLst/>
              <a:rect l="l" t="t" r="r" b="b"/>
              <a:pathLst>
                <a:path w="38343" h="40410" extrusionOk="0">
                  <a:moveTo>
                    <a:pt x="20910" y="0"/>
                  </a:moveTo>
                  <a:cubicBezTo>
                    <a:pt x="20694" y="0"/>
                    <a:pt x="20501" y="24"/>
                    <a:pt x="20339" y="78"/>
                  </a:cubicBezTo>
                  <a:cubicBezTo>
                    <a:pt x="18816" y="606"/>
                    <a:pt x="17071" y="1275"/>
                    <a:pt x="16665" y="1742"/>
                  </a:cubicBezTo>
                  <a:cubicBezTo>
                    <a:pt x="15893" y="2574"/>
                    <a:pt x="15731" y="4949"/>
                    <a:pt x="14412" y="6634"/>
                  </a:cubicBezTo>
                  <a:cubicBezTo>
                    <a:pt x="13092" y="8339"/>
                    <a:pt x="0" y="24232"/>
                    <a:pt x="0" y="24232"/>
                  </a:cubicBezTo>
                  <a:lnTo>
                    <a:pt x="427" y="28210"/>
                  </a:lnTo>
                  <a:lnTo>
                    <a:pt x="14960" y="40409"/>
                  </a:lnTo>
                  <a:cubicBezTo>
                    <a:pt x="14960" y="40409"/>
                    <a:pt x="31543" y="35091"/>
                    <a:pt x="34588" y="31925"/>
                  </a:cubicBezTo>
                  <a:cubicBezTo>
                    <a:pt x="37632" y="28779"/>
                    <a:pt x="38343" y="24557"/>
                    <a:pt x="38343" y="24557"/>
                  </a:cubicBezTo>
                  <a:lnTo>
                    <a:pt x="32680" y="13555"/>
                  </a:lnTo>
                  <a:lnTo>
                    <a:pt x="31989" y="6898"/>
                  </a:lnTo>
                  <a:lnTo>
                    <a:pt x="25210" y="1255"/>
                  </a:lnTo>
                  <a:cubicBezTo>
                    <a:pt x="25210" y="1255"/>
                    <a:pt x="22480" y="0"/>
                    <a:pt x="209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8"/>
            <p:cNvSpPr/>
            <p:nvPr/>
          </p:nvSpPr>
          <p:spPr>
            <a:xfrm>
              <a:off x="1299175" y="3440950"/>
              <a:ext cx="697750" cy="400750"/>
            </a:xfrm>
            <a:custGeom>
              <a:avLst/>
              <a:gdLst/>
              <a:ahLst/>
              <a:cxnLst/>
              <a:rect l="l" t="t" r="r" b="b"/>
              <a:pathLst>
                <a:path w="27910" h="16030" extrusionOk="0">
                  <a:moveTo>
                    <a:pt x="2935" y="1"/>
                  </a:moveTo>
                  <a:cubicBezTo>
                    <a:pt x="2147" y="1"/>
                    <a:pt x="1543" y="867"/>
                    <a:pt x="1543" y="867"/>
                  </a:cubicBezTo>
                  <a:cubicBezTo>
                    <a:pt x="0" y="10305"/>
                    <a:pt x="6069" y="15238"/>
                    <a:pt x="6942" y="16029"/>
                  </a:cubicBezTo>
                  <a:cubicBezTo>
                    <a:pt x="11671" y="14426"/>
                    <a:pt x="21841" y="10772"/>
                    <a:pt x="24155" y="8357"/>
                  </a:cubicBezTo>
                  <a:cubicBezTo>
                    <a:pt x="27199" y="5211"/>
                    <a:pt x="27910" y="989"/>
                    <a:pt x="27910" y="989"/>
                  </a:cubicBezTo>
                  <a:lnTo>
                    <a:pt x="27605" y="380"/>
                  </a:lnTo>
                  <a:lnTo>
                    <a:pt x="20379" y="3424"/>
                  </a:lnTo>
                  <a:cubicBezTo>
                    <a:pt x="20379" y="3424"/>
                    <a:pt x="16034" y="1233"/>
                    <a:pt x="12989" y="1233"/>
                  </a:cubicBezTo>
                  <a:cubicBezTo>
                    <a:pt x="12113" y="1233"/>
                    <a:pt x="11345" y="1415"/>
                    <a:pt x="10819" y="1882"/>
                  </a:cubicBezTo>
                  <a:cubicBezTo>
                    <a:pt x="9940" y="2669"/>
                    <a:pt x="8969" y="2999"/>
                    <a:pt x="8031" y="2999"/>
                  </a:cubicBezTo>
                  <a:cubicBezTo>
                    <a:pt x="6477" y="2999"/>
                    <a:pt x="5012" y="2094"/>
                    <a:pt x="4202" y="867"/>
                  </a:cubicBezTo>
                  <a:cubicBezTo>
                    <a:pt x="3769" y="217"/>
                    <a:pt x="3329" y="1"/>
                    <a:pt x="29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8"/>
            <p:cNvSpPr/>
            <p:nvPr/>
          </p:nvSpPr>
          <p:spPr>
            <a:xfrm>
              <a:off x="1187525" y="3150525"/>
              <a:ext cx="162425" cy="180675"/>
            </a:xfrm>
            <a:custGeom>
              <a:avLst/>
              <a:gdLst/>
              <a:ahLst/>
              <a:cxnLst/>
              <a:rect l="l" t="t" r="r" b="b"/>
              <a:pathLst>
                <a:path w="6497" h="7227" extrusionOk="0">
                  <a:moveTo>
                    <a:pt x="6435" y="1"/>
                  </a:moveTo>
                  <a:cubicBezTo>
                    <a:pt x="6435" y="1"/>
                    <a:pt x="6029" y="1665"/>
                    <a:pt x="3959" y="4060"/>
                  </a:cubicBezTo>
                  <a:cubicBezTo>
                    <a:pt x="1868" y="6435"/>
                    <a:pt x="1" y="7227"/>
                    <a:pt x="1" y="7227"/>
                  </a:cubicBezTo>
                  <a:cubicBezTo>
                    <a:pt x="1" y="7227"/>
                    <a:pt x="3046" y="6740"/>
                    <a:pt x="4771" y="4466"/>
                  </a:cubicBezTo>
                  <a:cubicBezTo>
                    <a:pt x="6496" y="2213"/>
                    <a:pt x="6435" y="1"/>
                    <a:pt x="64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8"/>
            <p:cNvSpPr/>
            <p:nvPr/>
          </p:nvSpPr>
          <p:spPr>
            <a:xfrm>
              <a:off x="1821325" y="3009975"/>
              <a:ext cx="33000" cy="171025"/>
            </a:xfrm>
            <a:custGeom>
              <a:avLst/>
              <a:gdLst/>
              <a:ahLst/>
              <a:cxnLst/>
              <a:rect l="l" t="t" r="r" b="b"/>
              <a:pathLst>
                <a:path w="1320" h="6841" extrusionOk="0">
                  <a:moveTo>
                    <a:pt x="1" y="0"/>
                  </a:moveTo>
                  <a:lnTo>
                    <a:pt x="346" y="1502"/>
                  </a:lnTo>
                  <a:lnTo>
                    <a:pt x="589" y="6699"/>
                  </a:lnTo>
                  <a:lnTo>
                    <a:pt x="1320" y="6841"/>
                  </a:lnTo>
                  <a:lnTo>
                    <a:pt x="1320" y="6841"/>
                  </a:lnTo>
                  <a:lnTo>
                    <a:pt x="670" y="569"/>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8"/>
            <p:cNvSpPr/>
            <p:nvPr/>
          </p:nvSpPr>
          <p:spPr>
            <a:xfrm>
              <a:off x="1442275" y="3649850"/>
              <a:ext cx="460775" cy="191850"/>
            </a:xfrm>
            <a:custGeom>
              <a:avLst/>
              <a:gdLst/>
              <a:ahLst/>
              <a:cxnLst/>
              <a:rect l="l" t="t" r="r" b="b"/>
              <a:pathLst>
                <a:path w="18431" h="7674" extrusionOk="0">
                  <a:moveTo>
                    <a:pt x="18431" y="1"/>
                  </a:moveTo>
                  <a:lnTo>
                    <a:pt x="18431" y="1"/>
                  </a:lnTo>
                  <a:cubicBezTo>
                    <a:pt x="18430" y="1"/>
                    <a:pt x="14310" y="2152"/>
                    <a:pt x="9926" y="3776"/>
                  </a:cubicBezTo>
                  <a:cubicBezTo>
                    <a:pt x="5521" y="5420"/>
                    <a:pt x="0" y="6435"/>
                    <a:pt x="0" y="6435"/>
                  </a:cubicBezTo>
                  <a:lnTo>
                    <a:pt x="1218" y="7673"/>
                  </a:lnTo>
                  <a:cubicBezTo>
                    <a:pt x="5947" y="6070"/>
                    <a:pt x="16117" y="2416"/>
                    <a:pt x="184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8"/>
            <p:cNvSpPr/>
            <p:nvPr/>
          </p:nvSpPr>
          <p:spPr>
            <a:xfrm>
              <a:off x="1130700" y="3093200"/>
              <a:ext cx="207050" cy="252225"/>
            </a:xfrm>
            <a:custGeom>
              <a:avLst/>
              <a:gdLst/>
              <a:ahLst/>
              <a:cxnLst/>
              <a:rect l="l" t="t" r="r" b="b"/>
              <a:pathLst>
                <a:path w="8282" h="10089" extrusionOk="0">
                  <a:moveTo>
                    <a:pt x="8282" y="0"/>
                  </a:moveTo>
                  <a:cubicBezTo>
                    <a:pt x="5988" y="2801"/>
                    <a:pt x="2578" y="6942"/>
                    <a:pt x="1" y="10088"/>
                  </a:cubicBezTo>
                  <a:lnTo>
                    <a:pt x="1218" y="10088"/>
                  </a:lnTo>
                  <a:lnTo>
                    <a:pt x="8282" y="1604"/>
                  </a:lnTo>
                  <a:lnTo>
                    <a:pt x="82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8"/>
            <p:cNvSpPr/>
            <p:nvPr/>
          </p:nvSpPr>
          <p:spPr>
            <a:xfrm>
              <a:off x="1674675" y="3399175"/>
              <a:ext cx="322250" cy="255225"/>
            </a:xfrm>
            <a:custGeom>
              <a:avLst/>
              <a:gdLst/>
              <a:ahLst/>
              <a:cxnLst/>
              <a:rect l="l" t="t" r="r" b="b"/>
              <a:pathLst>
                <a:path w="12890" h="10209" extrusionOk="0">
                  <a:moveTo>
                    <a:pt x="11509" y="1"/>
                  </a:moveTo>
                  <a:lnTo>
                    <a:pt x="1" y="9987"/>
                  </a:lnTo>
                  <a:cubicBezTo>
                    <a:pt x="1" y="9987"/>
                    <a:pt x="1571" y="10209"/>
                    <a:pt x="3775" y="10209"/>
                  </a:cubicBezTo>
                  <a:cubicBezTo>
                    <a:pt x="5460" y="10209"/>
                    <a:pt x="7515" y="10079"/>
                    <a:pt x="9520" y="9622"/>
                  </a:cubicBezTo>
                  <a:cubicBezTo>
                    <a:pt x="12240" y="6516"/>
                    <a:pt x="12890" y="2660"/>
                    <a:pt x="12890" y="2660"/>
                  </a:cubicBezTo>
                  <a:lnTo>
                    <a:pt x="1150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8"/>
            <p:cNvSpPr/>
            <p:nvPr/>
          </p:nvSpPr>
          <p:spPr>
            <a:xfrm>
              <a:off x="1674675" y="2483750"/>
              <a:ext cx="466875" cy="506450"/>
            </a:xfrm>
            <a:custGeom>
              <a:avLst/>
              <a:gdLst/>
              <a:ahLst/>
              <a:cxnLst/>
              <a:rect l="l" t="t" r="r" b="b"/>
              <a:pathLst>
                <a:path w="18675" h="20258" extrusionOk="0">
                  <a:moveTo>
                    <a:pt x="14777" y="1"/>
                  </a:moveTo>
                  <a:lnTo>
                    <a:pt x="12220" y="224"/>
                  </a:lnTo>
                  <a:lnTo>
                    <a:pt x="1" y="10454"/>
                  </a:lnTo>
                  <a:lnTo>
                    <a:pt x="731" y="15021"/>
                  </a:lnTo>
                  <a:lnTo>
                    <a:pt x="6212" y="20258"/>
                  </a:lnTo>
                  <a:lnTo>
                    <a:pt x="7511" y="20258"/>
                  </a:lnTo>
                  <a:lnTo>
                    <a:pt x="18674" y="7734"/>
                  </a:lnTo>
                  <a:lnTo>
                    <a:pt x="18674" y="5035"/>
                  </a:lnTo>
                  <a:lnTo>
                    <a:pt x="147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8"/>
            <p:cNvSpPr/>
            <p:nvPr/>
          </p:nvSpPr>
          <p:spPr>
            <a:xfrm>
              <a:off x="2062350" y="2248825"/>
              <a:ext cx="431350" cy="358275"/>
            </a:xfrm>
            <a:custGeom>
              <a:avLst/>
              <a:gdLst/>
              <a:ahLst/>
              <a:cxnLst/>
              <a:rect l="l" t="t" r="r" b="b"/>
              <a:pathLst>
                <a:path w="17254" h="14331" extrusionOk="0">
                  <a:moveTo>
                    <a:pt x="12971" y="0"/>
                  </a:moveTo>
                  <a:lnTo>
                    <a:pt x="630" y="6658"/>
                  </a:lnTo>
                  <a:lnTo>
                    <a:pt x="1" y="8972"/>
                  </a:lnTo>
                  <a:lnTo>
                    <a:pt x="4000" y="13924"/>
                  </a:lnTo>
                  <a:lnTo>
                    <a:pt x="6374" y="14330"/>
                  </a:lnTo>
                  <a:lnTo>
                    <a:pt x="16970" y="7165"/>
                  </a:lnTo>
                  <a:lnTo>
                    <a:pt x="17254" y="4689"/>
                  </a:lnTo>
                  <a:lnTo>
                    <a:pt x="15001" y="568"/>
                  </a:lnTo>
                  <a:lnTo>
                    <a:pt x="129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8"/>
            <p:cNvSpPr/>
            <p:nvPr/>
          </p:nvSpPr>
          <p:spPr>
            <a:xfrm>
              <a:off x="2457150" y="2156650"/>
              <a:ext cx="367575" cy="240350"/>
            </a:xfrm>
            <a:custGeom>
              <a:avLst/>
              <a:gdLst/>
              <a:ahLst/>
              <a:cxnLst/>
              <a:rect l="l" t="t" r="r" b="b"/>
              <a:pathLst>
                <a:path w="14703" h="9614" extrusionOk="0">
                  <a:moveTo>
                    <a:pt x="12878" y="1"/>
                  </a:moveTo>
                  <a:cubicBezTo>
                    <a:pt x="12768" y="1"/>
                    <a:pt x="12657" y="11"/>
                    <a:pt x="12544" y="33"/>
                  </a:cubicBezTo>
                  <a:lnTo>
                    <a:pt x="1807" y="2104"/>
                  </a:lnTo>
                  <a:lnTo>
                    <a:pt x="1" y="3971"/>
                  </a:lnTo>
                  <a:lnTo>
                    <a:pt x="2132" y="8254"/>
                  </a:lnTo>
                  <a:lnTo>
                    <a:pt x="3837" y="9614"/>
                  </a:lnTo>
                  <a:lnTo>
                    <a:pt x="9967" y="7564"/>
                  </a:lnTo>
                  <a:cubicBezTo>
                    <a:pt x="12463" y="6732"/>
                    <a:pt x="14249" y="4540"/>
                    <a:pt x="14574" y="1921"/>
                  </a:cubicBezTo>
                  <a:cubicBezTo>
                    <a:pt x="14702" y="879"/>
                    <a:pt x="13874" y="1"/>
                    <a:pt x="128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8"/>
            <p:cNvSpPr/>
            <p:nvPr/>
          </p:nvSpPr>
          <p:spPr>
            <a:xfrm>
              <a:off x="1630525" y="3068325"/>
              <a:ext cx="600325" cy="554150"/>
            </a:xfrm>
            <a:custGeom>
              <a:avLst/>
              <a:gdLst/>
              <a:ahLst/>
              <a:cxnLst/>
              <a:rect l="l" t="t" r="r" b="b"/>
              <a:pathLst>
                <a:path w="24013" h="22166" extrusionOk="0">
                  <a:moveTo>
                    <a:pt x="19202" y="1"/>
                  </a:moveTo>
                  <a:lnTo>
                    <a:pt x="1" y="10068"/>
                  </a:lnTo>
                  <a:lnTo>
                    <a:pt x="6841" y="22166"/>
                  </a:lnTo>
                  <a:cubicBezTo>
                    <a:pt x="6841" y="22166"/>
                    <a:pt x="23628" y="8728"/>
                    <a:pt x="23728" y="8728"/>
                  </a:cubicBezTo>
                  <a:cubicBezTo>
                    <a:pt x="23728" y="8728"/>
                    <a:pt x="23729" y="8728"/>
                    <a:pt x="23729" y="8729"/>
                  </a:cubicBezTo>
                  <a:cubicBezTo>
                    <a:pt x="23729" y="8730"/>
                    <a:pt x="23729" y="8731"/>
                    <a:pt x="23729" y="8731"/>
                  </a:cubicBezTo>
                  <a:cubicBezTo>
                    <a:pt x="23741" y="8731"/>
                    <a:pt x="24013" y="6942"/>
                    <a:pt x="24013" y="6942"/>
                  </a:cubicBezTo>
                  <a:lnTo>
                    <a:pt x="204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8"/>
            <p:cNvSpPr/>
            <p:nvPr/>
          </p:nvSpPr>
          <p:spPr>
            <a:xfrm>
              <a:off x="2167900" y="2926925"/>
              <a:ext cx="374025" cy="324100"/>
            </a:xfrm>
            <a:custGeom>
              <a:avLst/>
              <a:gdLst/>
              <a:ahLst/>
              <a:cxnLst/>
              <a:rect l="l" t="t" r="r" b="b"/>
              <a:pathLst>
                <a:path w="14961" h="12964" extrusionOk="0">
                  <a:moveTo>
                    <a:pt x="10957" y="1"/>
                  </a:moveTo>
                  <a:cubicBezTo>
                    <a:pt x="7302" y="1"/>
                    <a:pt x="1" y="4175"/>
                    <a:pt x="1" y="4175"/>
                  </a:cubicBezTo>
                  <a:lnTo>
                    <a:pt x="1" y="5657"/>
                  </a:lnTo>
                  <a:lnTo>
                    <a:pt x="3066" y="12071"/>
                  </a:lnTo>
                  <a:lnTo>
                    <a:pt x="4629" y="12964"/>
                  </a:lnTo>
                  <a:cubicBezTo>
                    <a:pt x="4629" y="12964"/>
                    <a:pt x="10332" y="8803"/>
                    <a:pt x="11916" y="7098"/>
                  </a:cubicBezTo>
                  <a:cubicBezTo>
                    <a:pt x="13479" y="5413"/>
                    <a:pt x="14960" y="2084"/>
                    <a:pt x="12362" y="339"/>
                  </a:cubicBezTo>
                  <a:cubicBezTo>
                    <a:pt x="12011" y="103"/>
                    <a:pt x="11528" y="1"/>
                    <a:pt x="1095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8"/>
            <p:cNvSpPr/>
            <p:nvPr/>
          </p:nvSpPr>
          <p:spPr>
            <a:xfrm>
              <a:off x="1742675" y="2998300"/>
              <a:ext cx="770825" cy="624175"/>
            </a:xfrm>
            <a:custGeom>
              <a:avLst/>
              <a:gdLst/>
              <a:ahLst/>
              <a:cxnLst/>
              <a:rect l="l" t="t" r="r" b="b"/>
              <a:pathLst>
                <a:path w="30833" h="24967" extrusionOk="0">
                  <a:moveTo>
                    <a:pt x="30772" y="1"/>
                  </a:moveTo>
                  <a:lnTo>
                    <a:pt x="30772" y="1"/>
                  </a:lnTo>
                  <a:cubicBezTo>
                    <a:pt x="30163" y="1198"/>
                    <a:pt x="28965" y="3086"/>
                    <a:pt x="26976" y="4527"/>
                  </a:cubicBezTo>
                  <a:cubicBezTo>
                    <a:pt x="23850" y="6780"/>
                    <a:pt x="22389" y="7511"/>
                    <a:pt x="22389" y="7511"/>
                  </a:cubicBezTo>
                  <a:lnTo>
                    <a:pt x="21678" y="5664"/>
                  </a:lnTo>
                  <a:lnTo>
                    <a:pt x="16401" y="9317"/>
                  </a:lnTo>
                  <a:lnTo>
                    <a:pt x="17862" y="10596"/>
                  </a:lnTo>
                  <a:lnTo>
                    <a:pt x="5846" y="19385"/>
                  </a:lnTo>
                  <a:cubicBezTo>
                    <a:pt x="5846" y="19385"/>
                    <a:pt x="5197" y="17741"/>
                    <a:pt x="4547" y="16624"/>
                  </a:cubicBezTo>
                  <a:cubicBezTo>
                    <a:pt x="4515" y="16566"/>
                    <a:pt x="4461" y="16539"/>
                    <a:pt x="4388" y="16539"/>
                  </a:cubicBezTo>
                  <a:cubicBezTo>
                    <a:pt x="3770" y="16539"/>
                    <a:pt x="1780" y="18516"/>
                    <a:pt x="0" y="20785"/>
                  </a:cubicBezTo>
                  <a:lnTo>
                    <a:pt x="2355" y="24967"/>
                  </a:lnTo>
                  <a:cubicBezTo>
                    <a:pt x="2355" y="24967"/>
                    <a:pt x="19142" y="11529"/>
                    <a:pt x="19242" y="11529"/>
                  </a:cubicBezTo>
                  <a:cubicBezTo>
                    <a:pt x="19242" y="11529"/>
                    <a:pt x="19243" y="11529"/>
                    <a:pt x="19243" y="11530"/>
                  </a:cubicBezTo>
                  <a:cubicBezTo>
                    <a:pt x="19243" y="11531"/>
                    <a:pt x="19243" y="11532"/>
                    <a:pt x="19243" y="11532"/>
                  </a:cubicBezTo>
                  <a:cubicBezTo>
                    <a:pt x="19255" y="11532"/>
                    <a:pt x="19527" y="9743"/>
                    <a:pt x="19527" y="9743"/>
                  </a:cubicBezTo>
                  <a:lnTo>
                    <a:pt x="19466" y="9642"/>
                  </a:lnTo>
                  <a:cubicBezTo>
                    <a:pt x="19730" y="9540"/>
                    <a:pt x="19973" y="9419"/>
                    <a:pt x="20176" y="9277"/>
                  </a:cubicBezTo>
                  <a:lnTo>
                    <a:pt x="21638" y="10109"/>
                  </a:lnTo>
                  <a:cubicBezTo>
                    <a:pt x="21638" y="10109"/>
                    <a:pt x="27341" y="5948"/>
                    <a:pt x="28925" y="4243"/>
                  </a:cubicBezTo>
                  <a:cubicBezTo>
                    <a:pt x="29899" y="3208"/>
                    <a:pt x="30833" y="1543"/>
                    <a:pt x="307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8"/>
            <p:cNvSpPr/>
            <p:nvPr/>
          </p:nvSpPr>
          <p:spPr>
            <a:xfrm>
              <a:off x="1793425" y="3269275"/>
              <a:ext cx="433375" cy="353200"/>
            </a:xfrm>
            <a:custGeom>
              <a:avLst/>
              <a:gdLst/>
              <a:ahLst/>
              <a:cxnLst/>
              <a:rect l="l" t="t" r="r" b="b"/>
              <a:pathLst>
                <a:path w="17335" h="14128" extrusionOk="0">
                  <a:moveTo>
                    <a:pt x="17334" y="0"/>
                  </a:moveTo>
                  <a:lnTo>
                    <a:pt x="0" y="13194"/>
                  </a:lnTo>
                  <a:lnTo>
                    <a:pt x="325" y="14128"/>
                  </a:lnTo>
                  <a:lnTo>
                    <a:pt x="17213" y="691"/>
                  </a:lnTo>
                  <a:lnTo>
                    <a:pt x="173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8"/>
            <p:cNvSpPr/>
            <p:nvPr/>
          </p:nvSpPr>
          <p:spPr>
            <a:xfrm>
              <a:off x="1535125" y="3314950"/>
              <a:ext cx="336475" cy="336450"/>
            </a:xfrm>
            <a:custGeom>
              <a:avLst/>
              <a:gdLst/>
              <a:ahLst/>
              <a:cxnLst/>
              <a:rect l="l" t="t" r="r" b="b"/>
              <a:pathLst>
                <a:path w="13459" h="13458" extrusionOk="0">
                  <a:moveTo>
                    <a:pt x="6719" y="0"/>
                  </a:moveTo>
                  <a:cubicBezTo>
                    <a:pt x="3005" y="0"/>
                    <a:pt x="1" y="3004"/>
                    <a:pt x="1" y="6719"/>
                  </a:cubicBezTo>
                  <a:cubicBezTo>
                    <a:pt x="1" y="10433"/>
                    <a:pt x="3005" y="13458"/>
                    <a:pt x="6719" y="13458"/>
                  </a:cubicBezTo>
                  <a:cubicBezTo>
                    <a:pt x="10434" y="13458"/>
                    <a:pt x="13458" y="10433"/>
                    <a:pt x="13458" y="6719"/>
                  </a:cubicBezTo>
                  <a:cubicBezTo>
                    <a:pt x="13458" y="3004"/>
                    <a:pt x="10434" y="0"/>
                    <a:pt x="67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8"/>
            <p:cNvSpPr/>
            <p:nvPr/>
          </p:nvSpPr>
          <p:spPr>
            <a:xfrm>
              <a:off x="2111575" y="3070350"/>
              <a:ext cx="174600" cy="174600"/>
            </a:xfrm>
            <a:custGeom>
              <a:avLst/>
              <a:gdLst/>
              <a:ahLst/>
              <a:cxnLst/>
              <a:rect l="l" t="t" r="r" b="b"/>
              <a:pathLst>
                <a:path w="6984" h="6984" extrusionOk="0">
                  <a:moveTo>
                    <a:pt x="3492" y="1"/>
                  </a:moveTo>
                  <a:cubicBezTo>
                    <a:pt x="1564" y="1"/>
                    <a:pt x="1" y="1564"/>
                    <a:pt x="1" y="3492"/>
                  </a:cubicBezTo>
                  <a:cubicBezTo>
                    <a:pt x="1" y="5420"/>
                    <a:pt x="1564" y="6983"/>
                    <a:pt x="3492" y="6983"/>
                  </a:cubicBezTo>
                  <a:cubicBezTo>
                    <a:pt x="5420" y="6983"/>
                    <a:pt x="6983" y="5420"/>
                    <a:pt x="6983" y="3492"/>
                  </a:cubicBezTo>
                  <a:cubicBezTo>
                    <a:pt x="6983" y="1564"/>
                    <a:pt x="5420" y="1"/>
                    <a:pt x="34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8"/>
            <p:cNvSpPr/>
            <p:nvPr/>
          </p:nvSpPr>
          <p:spPr>
            <a:xfrm>
              <a:off x="2127325" y="3079500"/>
              <a:ext cx="149700" cy="119775"/>
            </a:xfrm>
            <a:custGeom>
              <a:avLst/>
              <a:gdLst/>
              <a:ahLst/>
              <a:cxnLst/>
              <a:rect l="l" t="t" r="r" b="b"/>
              <a:pathLst>
                <a:path w="5988" h="4791" extrusionOk="0">
                  <a:moveTo>
                    <a:pt x="2862" y="0"/>
                  </a:moveTo>
                  <a:cubicBezTo>
                    <a:pt x="1583" y="0"/>
                    <a:pt x="467" y="772"/>
                    <a:pt x="0" y="1888"/>
                  </a:cubicBezTo>
                  <a:cubicBezTo>
                    <a:pt x="548" y="1015"/>
                    <a:pt x="1522" y="426"/>
                    <a:pt x="2639" y="426"/>
                  </a:cubicBezTo>
                  <a:cubicBezTo>
                    <a:pt x="4364" y="426"/>
                    <a:pt x="5765" y="1827"/>
                    <a:pt x="5765" y="3552"/>
                  </a:cubicBezTo>
                  <a:cubicBezTo>
                    <a:pt x="5765" y="3999"/>
                    <a:pt x="5663" y="4405"/>
                    <a:pt x="5501" y="4790"/>
                  </a:cubicBezTo>
                  <a:cubicBezTo>
                    <a:pt x="5805" y="4303"/>
                    <a:pt x="5988" y="3735"/>
                    <a:pt x="5988" y="3126"/>
                  </a:cubicBezTo>
                  <a:cubicBezTo>
                    <a:pt x="5988" y="1401"/>
                    <a:pt x="4587" y="0"/>
                    <a:pt x="28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8"/>
            <p:cNvSpPr/>
            <p:nvPr/>
          </p:nvSpPr>
          <p:spPr>
            <a:xfrm>
              <a:off x="1569625" y="3336250"/>
              <a:ext cx="279625" cy="223800"/>
            </a:xfrm>
            <a:custGeom>
              <a:avLst/>
              <a:gdLst/>
              <a:ahLst/>
              <a:cxnLst/>
              <a:rect l="l" t="t" r="r" b="b"/>
              <a:pathLst>
                <a:path w="11185" h="8952" extrusionOk="0">
                  <a:moveTo>
                    <a:pt x="5360" y="1"/>
                  </a:moveTo>
                  <a:cubicBezTo>
                    <a:pt x="2964" y="1"/>
                    <a:pt x="894" y="1462"/>
                    <a:pt x="1" y="3533"/>
                  </a:cubicBezTo>
                  <a:cubicBezTo>
                    <a:pt x="1036" y="1909"/>
                    <a:pt x="2863" y="813"/>
                    <a:pt x="4933" y="813"/>
                  </a:cubicBezTo>
                  <a:cubicBezTo>
                    <a:pt x="8140" y="813"/>
                    <a:pt x="10759" y="3431"/>
                    <a:pt x="10759" y="6638"/>
                  </a:cubicBezTo>
                  <a:cubicBezTo>
                    <a:pt x="10759" y="7470"/>
                    <a:pt x="10596" y="8242"/>
                    <a:pt x="10292" y="8952"/>
                  </a:cubicBezTo>
                  <a:cubicBezTo>
                    <a:pt x="10860" y="8059"/>
                    <a:pt x="11185" y="6983"/>
                    <a:pt x="11185" y="5846"/>
                  </a:cubicBezTo>
                  <a:cubicBezTo>
                    <a:pt x="11185" y="2619"/>
                    <a:pt x="8587" y="1"/>
                    <a:pt x="53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8"/>
            <p:cNvSpPr/>
            <p:nvPr/>
          </p:nvSpPr>
          <p:spPr>
            <a:xfrm>
              <a:off x="1324025" y="3150525"/>
              <a:ext cx="532350" cy="695225"/>
            </a:xfrm>
            <a:custGeom>
              <a:avLst/>
              <a:gdLst/>
              <a:ahLst/>
              <a:cxnLst/>
              <a:rect l="l" t="t" r="r" b="b"/>
              <a:pathLst>
                <a:path w="21294" h="27809" extrusionOk="0">
                  <a:moveTo>
                    <a:pt x="15813" y="1"/>
                  </a:moveTo>
                  <a:cubicBezTo>
                    <a:pt x="7105" y="1"/>
                    <a:pt x="1" y="7085"/>
                    <a:pt x="1" y="15813"/>
                  </a:cubicBezTo>
                  <a:cubicBezTo>
                    <a:pt x="1" y="20603"/>
                    <a:pt x="2152" y="24886"/>
                    <a:pt x="5522" y="27809"/>
                  </a:cubicBezTo>
                  <a:cubicBezTo>
                    <a:pt x="5765" y="27727"/>
                    <a:pt x="6009" y="27626"/>
                    <a:pt x="6273" y="27545"/>
                  </a:cubicBezTo>
                  <a:cubicBezTo>
                    <a:pt x="2863" y="24764"/>
                    <a:pt x="691" y="20542"/>
                    <a:pt x="691" y="15813"/>
                  </a:cubicBezTo>
                  <a:cubicBezTo>
                    <a:pt x="691" y="7450"/>
                    <a:pt x="7470" y="671"/>
                    <a:pt x="15813" y="671"/>
                  </a:cubicBezTo>
                  <a:cubicBezTo>
                    <a:pt x="17761" y="671"/>
                    <a:pt x="19608" y="1036"/>
                    <a:pt x="21293" y="1706"/>
                  </a:cubicBezTo>
                  <a:lnTo>
                    <a:pt x="21253" y="1604"/>
                  </a:lnTo>
                  <a:lnTo>
                    <a:pt x="21171" y="935"/>
                  </a:lnTo>
                  <a:cubicBezTo>
                    <a:pt x="19507" y="326"/>
                    <a:pt x="17700" y="1"/>
                    <a:pt x="158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8"/>
            <p:cNvSpPr/>
            <p:nvPr/>
          </p:nvSpPr>
          <p:spPr>
            <a:xfrm>
              <a:off x="927725" y="3772150"/>
              <a:ext cx="348625" cy="799750"/>
            </a:xfrm>
            <a:custGeom>
              <a:avLst/>
              <a:gdLst/>
              <a:ahLst/>
              <a:cxnLst/>
              <a:rect l="l" t="t" r="r" b="b"/>
              <a:pathLst>
                <a:path w="13945" h="31990" extrusionOk="0">
                  <a:moveTo>
                    <a:pt x="13945" y="0"/>
                  </a:moveTo>
                  <a:lnTo>
                    <a:pt x="0" y="31989"/>
                  </a:ln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8"/>
            <p:cNvSpPr/>
            <p:nvPr/>
          </p:nvSpPr>
          <p:spPr>
            <a:xfrm>
              <a:off x="1773125" y="2566475"/>
              <a:ext cx="334425" cy="369425"/>
            </a:xfrm>
            <a:custGeom>
              <a:avLst/>
              <a:gdLst/>
              <a:ahLst/>
              <a:cxnLst/>
              <a:rect l="l" t="t" r="r" b="b"/>
              <a:pathLst>
                <a:path w="13377" h="14777" extrusionOk="0">
                  <a:moveTo>
                    <a:pt x="0" y="14777"/>
                  </a:moveTo>
                  <a:lnTo>
                    <a:pt x="13376" y="0"/>
                  </a:ln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8"/>
            <p:cNvSpPr/>
            <p:nvPr/>
          </p:nvSpPr>
          <p:spPr>
            <a:xfrm>
              <a:off x="2127325" y="2341675"/>
              <a:ext cx="353200" cy="211625"/>
            </a:xfrm>
            <a:custGeom>
              <a:avLst/>
              <a:gdLst/>
              <a:ahLst/>
              <a:cxnLst/>
              <a:rect l="l" t="t" r="r" b="b"/>
              <a:pathLst>
                <a:path w="14128" h="8465" extrusionOk="0">
                  <a:moveTo>
                    <a:pt x="0" y="8465"/>
                  </a:moveTo>
                  <a:lnTo>
                    <a:pt x="14127" y="1"/>
                  </a:ln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8"/>
            <p:cNvSpPr/>
            <p:nvPr/>
          </p:nvSpPr>
          <p:spPr>
            <a:xfrm>
              <a:off x="2492675" y="2220900"/>
              <a:ext cx="325800" cy="121300"/>
            </a:xfrm>
            <a:custGeom>
              <a:avLst/>
              <a:gdLst/>
              <a:ahLst/>
              <a:cxnLst/>
              <a:rect l="l" t="t" r="r" b="b"/>
              <a:pathLst>
                <a:path w="13032" h="4852" extrusionOk="0">
                  <a:moveTo>
                    <a:pt x="13031" y="1"/>
                  </a:moveTo>
                  <a:lnTo>
                    <a:pt x="0" y="4243"/>
                  </a:lnTo>
                  <a:lnTo>
                    <a:pt x="305" y="4852"/>
                  </a:lnTo>
                  <a:lnTo>
                    <a:pt x="12808" y="772"/>
                  </a:lnTo>
                  <a:cubicBezTo>
                    <a:pt x="12910" y="528"/>
                    <a:pt x="12971" y="265"/>
                    <a:pt x="130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8"/>
            <p:cNvSpPr/>
            <p:nvPr/>
          </p:nvSpPr>
          <p:spPr>
            <a:xfrm>
              <a:off x="1038350" y="3810725"/>
              <a:ext cx="360300" cy="902250"/>
            </a:xfrm>
            <a:custGeom>
              <a:avLst/>
              <a:gdLst/>
              <a:ahLst/>
              <a:cxnLst/>
              <a:rect l="l" t="t" r="r" b="b"/>
              <a:pathLst>
                <a:path w="14412" h="36090" extrusionOk="0">
                  <a:moveTo>
                    <a:pt x="11428" y="0"/>
                  </a:moveTo>
                  <a:lnTo>
                    <a:pt x="0" y="33735"/>
                  </a:lnTo>
                  <a:lnTo>
                    <a:pt x="6394" y="36089"/>
                  </a:lnTo>
                  <a:lnTo>
                    <a:pt x="14412" y="2375"/>
                  </a:lnTo>
                  <a:lnTo>
                    <a:pt x="1142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8"/>
            <p:cNvSpPr/>
            <p:nvPr/>
          </p:nvSpPr>
          <p:spPr>
            <a:xfrm>
              <a:off x="2342475" y="3201775"/>
              <a:ext cx="310575" cy="324800"/>
            </a:xfrm>
            <a:custGeom>
              <a:avLst/>
              <a:gdLst/>
              <a:ahLst/>
              <a:cxnLst/>
              <a:rect l="l" t="t" r="r" b="b"/>
              <a:pathLst>
                <a:path w="12423" h="12992" extrusionOk="0">
                  <a:moveTo>
                    <a:pt x="11286" y="1"/>
                  </a:moveTo>
                  <a:lnTo>
                    <a:pt x="0" y="12991"/>
                  </a:lnTo>
                  <a:cubicBezTo>
                    <a:pt x="3025" y="11286"/>
                    <a:pt x="12422" y="2457"/>
                    <a:pt x="12422" y="2457"/>
                  </a:cubicBezTo>
                  <a:lnTo>
                    <a:pt x="112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8"/>
            <p:cNvSpPr/>
            <p:nvPr/>
          </p:nvSpPr>
          <p:spPr>
            <a:xfrm>
              <a:off x="2261775" y="3182500"/>
              <a:ext cx="284200" cy="170200"/>
            </a:xfrm>
            <a:custGeom>
              <a:avLst/>
              <a:gdLst/>
              <a:ahLst/>
              <a:cxnLst/>
              <a:rect l="l" t="t" r="r" b="b"/>
              <a:pathLst>
                <a:path w="11368" h="6808" extrusionOk="0">
                  <a:moveTo>
                    <a:pt x="11368" y="1"/>
                  </a:moveTo>
                  <a:lnTo>
                    <a:pt x="1" y="5176"/>
                  </a:lnTo>
                  <a:cubicBezTo>
                    <a:pt x="298" y="6128"/>
                    <a:pt x="835" y="6807"/>
                    <a:pt x="1437" y="6807"/>
                  </a:cubicBezTo>
                  <a:cubicBezTo>
                    <a:pt x="1656" y="6807"/>
                    <a:pt x="1884" y="6717"/>
                    <a:pt x="2112" y="6516"/>
                  </a:cubicBezTo>
                  <a:cubicBezTo>
                    <a:pt x="3512" y="5319"/>
                    <a:pt x="9724" y="934"/>
                    <a:pt x="113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8"/>
            <p:cNvSpPr/>
            <p:nvPr/>
          </p:nvSpPr>
          <p:spPr>
            <a:xfrm>
              <a:off x="2512450" y="2908475"/>
              <a:ext cx="91375" cy="203000"/>
            </a:xfrm>
            <a:custGeom>
              <a:avLst/>
              <a:gdLst/>
              <a:ahLst/>
              <a:cxnLst/>
              <a:rect l="l" t="t" r="r" b="b"/>
              <a:pathLst>
                <a:path w="3655" h="8120" extrusionOk="0">
                  <a:moveTo>
                    <a:pt x="1" y="1"/>
                  </a:moveTo>
                  <a:lnTo>
                    <a:pt x="1625" y="1747"/>
                  </a:lnTo>
                  <a:lnTo>
                    <a:pt x="2741" y="5684"/>
                  </a:lnTo>
                  <a:lnTo>
                    <a:pt x="1726" y="8120"/>
                  </a:lnTo>
                  <a:lnTo>
                    <a:pt x="3655" y="6395"/>
                  </a:lnTo>
                  <a:lnTo>
                    <a:pt x="2416" y="1401"/>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8"/>
            <p:cNvSpPr/>
            <p:nvPr/>
          </p:nvSpPr>
          <p:spPr>
            <a:xfrm>
              <a:off x="2162325" y="2366025"/>
              <a:ext cx="331375" cy="241075"/>
            </a:xfrm>
            <a:custGeom>
              <a:avLst/>
              <a:gdLst/>
              <a:ahLst/>
              <a:cxnLst/>
              <a:rect l="l" t="t" r="r" b="b"/>
              <a:pathLst>
                <a:path w="13255" h="9643" extrusionOk="0">
                  <a:moveTo>
                    <a:pt x="13255" y="1"/>
                  </a:moveTo>
                  <a:lnTo>
                    <a:pt x="1" y="9236"/>
                  </a:lnTo>
                  <a:lnTo>
                    <a:pt x="2375" y="9642"/>
                  </a:lnTo>
                  <a:lnTo>
                    <a:pt x="12971" y="2477"/>
                  </a:lnTo>
                  <a:lnTo>
                    <a:pt x="132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8"/>
            <p:cNvSpPr/>
            <p:nvPr/>
          </p:nvSpPr>
          <p:spPr>
            <a:xfrm>
              <a:off x="1829950" y="2609600"/>
              <a:ext cx="311600" cy="380600"/>
            </a:xfrm>
            <a:custGeom>
              <a:avLst/>
              <a:gdLst/>
              <a:ahLst/>
              <a:cxnLst/>
              <a:rect l="l" t="t" r="r" b="b"/>
              <a:pathLst>
                <a:path w="12464" h="15224" extrusionOk="0">
                  <a:moveTo>
                    <a:pt x="12463" y="1"/>
                  </a:moveTo>
                  <a:lnTo>
                    <a:pt x="1" y="15224"/>
                  </a:lnTo>
                  <a:lnTo>
                    <a:pt x="1300" y="15224"/>
                  </a:lnTo>
                  <a:lnTo>
                    <a:pt x="12463" y="2700"/>
                  </a:lnTo>
                  <a:lnTo>
                    <a:pt x="1246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8"/>
            <p:cNvSpPr/>
            <p:nvPr/>
          </p:nvSpPr>
          <p:spPr>
            <a:xfrm>
              <a:off x="2510425" y="2261500"/>
              <a:ext cx="293850" cy="135500"/>
            </a:xfrm>
            <a:custGeom>
              <a:avLst/>
              <a:gdLst/>
              <a:ahLst/>
              <a:cxnLst/>
              <a:rect l="l" t="t" r="r" b="b"/>
              <a:pathLst>
                <a:path w="11754" h="5420" extrusionOk="0">
                  <a:moveTo>
                    <a:pt x="11753" y="0"/>
                  </a:moveTo>
                  <a:lnTo>
                    <a:pt x="11753" y="0"/>
                  </a:lnTo>
                  <a:cubicBezTo>
                    <a:pt x="11733" y="0"/>
                    <a:pt x="9784" y="995"/>
                    <a:pt x="7206" y="1929"/>
                  </a:cubicBezTo>
                  <a:cubicBezTo>
                    <a:pt x="4629" y="2842"/>
                    <a:pt x="1" y="4060"/>
                    <a:pt x="1" y="4060"/>
                  </a:cubicBezTo>
                  <a:lnTo>
                    <a:pt x="1706" y="5420"/>
                  </a:lnTo>
                  <a:lnTo>
                    <a:pt x="7836" y="3370"/>
                  </a:lnTo>
                  <a:cubicBezTo>
                    <a:pt x="9561" y="2802"/>
                    <a:pt x="10941" y="1563"/>
                    <a:pt x="117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8"/>
            <p:cNvSpPr/>
            <p:nvPr/>
          </p:nvSpPr>
          <p:spPr>
            <a:xfrm>
              <a:off x="2468825" y="3251000"/>
              <a:ext cx="184225" cy="177625"/>
            </a:xfrm>
            <a:custGeom>
              <a:avLst/>
              <a:gdLst/>
              <a:ahLst/>
              <a:cxnLst/>
              <a:rect l="l" t="t" r="r" b="b"/>
              <a:pathLst>
                <a:path w="7369" h="7105" extrusionOk="0">
                  <a:moveTo>
                    <a:pt x="7145" y="1"/>
                  </a:moveTo>
                  <a:lnTo>
                    <a:pt x="0" y="7105"/>
                  </a:lnTo>
                  <a:cubicBezTo>
                    <a:pt x="3552" y="4060"/>
                    <a:pt x="7368" y="488"/>
                    <a:pt x="7368" y="488"/>
                  </a:cubicBezTo>
                  <a:lnTo>
                    <a:pt x="714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8"/>
            <p:cNvSpPr/>
            <p:nvPr/>
          </p:nvSpPr>
          <p:spPr>
            <a:xfrm>
              <a:off x="2670275" y="3167775"/>
              <a:ext cx="20325" cy="69550"/>
            </a:xfrm>
            <a:custGeom>
              <a:avLst/>
              <a:gdLst/>
              <a:ahLst/>
              <a:cxnLst/>
              <a:rect l="l" t="t" r="r" b="b"/>
              <a:pathLst>
                <a:path w="813" h="2782" extrusionOk="0">
                  <a:moveTo>
                    <a:pt x="264" y="1"/>
                  </a:moveTo>
                  <a:lnTo>
                    <a:pt x="1" y="143"/>
                  </a:lnTo>
                  <a:cubicBezTo>
                    <a:pt x="346" y="590"/>
                    <a:pt x="569" y="1158"/>
                    <a:pt x="569" y="1767"/>
                  </a:cubicBezTo>
                  <a:cubicBezTo>
                    <a:pt x="569" y="2132"/>
                    <a:pt x="488" y="2477"/>
                    <a:pt x="366" y="2782"/>
                  </a:cubicBezTo>
                  <a:cubicBezTo>
                    <a:pt x="650" y="2416"/>
                    <a:pt x="812" y="1950"/>
                    <a:pt x="812" y="1442"/>
                  </a:cubicBezTo>
                  <a:cubicBezTo>
                    <a:pt x="812" y="894"/>
                    <a:pt x="609" y="387"/>
                    <a:pt x="2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8"/>
            <p:cNvSpPr/>
            <p:nvPr/>
          </p:nvSpPr>
          <p:spPr>
            <a:xfrm>
              <a:off x="2502325" y="2156675"/>
              <a:ext cx="313100" cy="52575"/>
            </a:xfrm>
            <a:custGeom>
              <a:avLst/>
              <a:gdLst/>
              <a:ahLst/>
              <a:cxnLst/>
              <a:rect l="l" t="t" r="r" b="b"/>
              <a:pathLst>
                <a:path w="12524" h="2103" extrusionOk="0">
                  <a:moveTo>
                    <a:pt x="11066" y="1"/>
                  </a:moveTo>
                  <a:cubicBezTo>
                    <a:pt x="10958" y="1"/>
                    <a:pt x="10848" y="11"/>
                    <a:pt x="10737" y="32"/>
                  </a:cubicBezTo>
                  <a:lnTo>
                    <a:pt x="0" y="2103"/>
                  </a:lnTo>
                  <a:lnTo>
                    <a:pt x="0" y="2103"/>
                  </a:lnTo>
                  <a:lnTo>
                    <a:pt x="12524" y="824"/>
                  </a:lnTo>
                  <a:cubicBezTo>
                    <a:pt x="12214" y="325"/>
                    <a:pt x="11670" y="1"/>
                    <a:pt x="110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8"/>
            <p:cNvSpPr/>
            <p:nvPr/>
          </p:nvSpPr>
          <p:spPr>
            <a:xfrm>
              <a:off x="2062350" y="2248825"/>
              <a:ext cx="375025" cy="224300"/>
            </a:xfrm>
            <a:custGeom>
              <a:avLst/>
              <a:gdLst/>
              <a:ahLst/>
              <a:cxnLst/>
              <a:rect l="l" t="t" r="r" b="b"/>
              <a:pathLst>
                <a:path w="15001" h="8972" extrusionOk="0">
                  <a:moveTo>
                    <a:pt x="12971" y="0"/>
                  </a:moveTo>
                  <a:lnTo>
                    <a:pt x="630" y="6658"/>
                  </a:lnTo>
                  <a:lnTo>
                    <a:pt x="1" y="8972"/>
                  </a:lnTo>
                  <a:lnTo>
                    <a:pt x="996" y="7165"/>
                  </a:lnTo>
                  <a:lnTo>
                    <a:pt x="12586" y="1116"/>
                  </a:lnTo>
                  <a:lnTo>
                    <a:pt x="15001" y="568"/>
                  </a:lnTo>
                  <a:lnTo>
                    <a:pt x="1297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8"/>
            <p:cNvSpPr/>
            <p:nvPr/>
          </p:nvSpPr>
          <p:spPr>
            <a:xfrm>
              <a:off x="1674675" y="2483750"/>
              <a:ext cx="369450" cy="375550"/>
            </a:xfrm>
            <a:custGeom>
              <a:avLst/>
              <a:gdLst/>
              <a:ahLst/>
              <a:cxnLst/>
              <a:rect l="l" t="t" r="r" b="b"/>
              <a:pathLst>
                <a:path w="14778" h="15022" extrusionOk="0">
                  <a:moveTo>
                    <a:pt x="14777" y="1"/>
                  </a:moveTo>
                  <a:lnTo>
                    <a:pt x="12220" y="224"/>
                  </a:lnTo>
                  <a:lnTo>
                    <a:pt x="1" y="10454"/>
                  </a:lnTo>
                  <a:lnTo>
                    <a:pt x="731" y="15021"/>
                  </a:lnTo>
                  <a:lnTo>
                    <a:pt x="1198" y="10901"/>
                  </a:lnTo>
                  <a:lnTo>
                    <a:pt x="12382" y="1198"/>
                  </a:lnTo>
                  <a:lnTo>
                    <a:pt x="147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8"/>
            <p:cNvSpPr/>
            <p:nvPr/>
          </p:nvSpPr>
          <p:spPr>
            <a:xfrm>
              <a:off x="1355500" y="2851750"/>
              <a:ext cx="313125" cy="264300"/>
            </a:xfrm>
            <a:custGeom>
              <a:avLst/>
              <a:gdLst/>
              <a:ahLst/>
              <a:cxnLst/>
              <a:rect l="l" t="t" r="r" b="b"/>
              <a:pathLst>
                <a:path w="12525" h="10572" extrusionOk="0">
                  <a:moveTo>
                    <a:pt x="8238" y="0"/>
                  </a:moveTo>
                  <a:cubicBezTo>
                    <a:pt x="8024" y="0"/>
                    <a:pt x="7832" y="24"/>
                    <a:pt x="7673" y="78"/>
                  </a:cubicBezTo>
                  <a:cubicBezTo>
                    <a:pt x="6130" y="606"/>
                    <a:pt x="4385" y="1275"/>
                    <a:pt x="3979" y="1742"/>
                  </a:cubicBezTo>
                  <a:cubicBezTo>
                    <a:pt x="3207" y="2574"/>
                    <a:pt x="3045" y="4949"/>
                    <a:pt x="1726" y="6634"/>
                  </a:cubicBezTo>
                  <a:cubicBezTo>
                    <a:pt x="1482" y="6959"/>
                    <a:pt x="853" y="7730"/>
                    <a:pt x="0" y="8785"/>
                  </a:cubicBezTo>
                  <a:lnTo>
                    <a:pt x="528" y="10572"/>
                  </a:lnTo>
                  <a:lnTo>
                    <a:pt x="1401" y="8664"/>
                  </a:lnTo>
                  <a:cubicBezTo>
                    <a:pt x="1401" y="8664"/>
                    <a:pt x="4080" y="6269"/>
                    <a:pt x="4364" y="4726"/>
                  </a:cubicBezTo>
                  <a:cubicBezTo>
                    <a:pt x="4649" y="3183"/>
                    <a:pt x="5095" y="2716"/>
                    <a:pt x="6902" y="1539"/>
                  </a:cubicBezTo>
                  <a:cubicBezTo>
                    <a:pt x="7619" y="1072"/>
                    <a:pt x="8654" y="931"/>
                    <a:pt x="9641" y="931"/>
                  </a:cubicBezTo>
                  <a:cubicBezTo>
                    <a:pt x="11138" y="931"/>
                    <a:pt x="12524" y="1255"/>
                    <a:pt x="12524" y="1255"/>
                  </a:cubicBezTo>
                  <a:cubicBezTo>
                    <a:pt x="12524" y="1255"/>
                    <a:pt x="9794" y="0"/>
                    <a:pt x="82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8"/>
            <p:cNvSpPr/>
            <p:nvPr/>
          </p:nvSpPr>
          <p:spPr>
            <a:xfrm>
              <a:off x="1121050" y="3061225"/>
              <a:ext cx="247675" cy="295850"/>
            </a:xfrm>
            <a:custGeom>
              <a:avLst/>
              <a:gdLst/>
              <a:ahLst/>
              <a:cxnLst/>
              <a:rect l="l" t="t" r="r" b="b"/>
              <a:pathLst>
                <a:path w="9907" h="11834" extrusionOk="0">
                  <a:moveTo>
                    <a:pt x="9703" y="0"/>
                  </a:moveTo>
                  <a:cubicBezTo>
                    <a:pt x="9520" y="203"/>
                    <a:pt x="9338" y="447"/>
                    <a:pt x="9135" y="691"/>
                  </a:cubicBezTo>
                  <a:cubicBezTo>
                    <a:pt x="9196" y="1117"/>
                    <a:pt x="9236" y="1563"/>
                    <a:pt x="9236" y="2010"/>
                  </a:cubicBezTo>
                  <a:cubicBezTo>
                    <a:pt x="9236" y="6902"/>
                    <a:pt x="5380" y="10900"/>
                    <a:pt x="569" y="11144"/>
                  </a:cubicBezTo>
                  <a:cubicBezTo>
                    <a:pt x="366" y="11387"/>
                    <a:pt x="184" y="11611"/>
                    <a:pt x="1" y="11834"/>
                  </a:cubicBezTo>
                  <a:lnTo>
                    <a:pt x="82" y="11834"/>
                  </a:lnTo>
                  <a:cubicBezTo>
                    <a:pt x="5502" y="11834"/>
                    <a:pt x="9906" y="7429"/>
                    <a:pt x="9906" y="2010"/>
                  </a:cubicBezTo>
                  <a:cubicBezTo>
                    <a:pt x="9906" y="1320"/>
                    <a:pt x="9845" y="650"/>
                    <a:pt x="97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8"/>
            <p:cNvSpPr/>
            <p:nvPr/>
          </p:nvSpPr>
          <p:spPr>
            <a:xfrm>
              <a:off x="1299675" y="3850300"/>
              <a:ext cx="98975" cy="436925"/>
            </a:xfrm>
            <a:custGeom>
              <a:avLst/>
              <a:gdLst/>
              <a:ahLst/>
              <a:cxnLst/>
              <a:rect l="l" t="t" r="r" b="b"/>
              <a:pathLst>
                <a:path w="3959" h="17477" extrusionOk="0">
                  <a:moveTo>
                    <a:pt x="2984" y="0"/>
                  </a:moveTo>
                  <a:lnTo>
                    <a:pt x="1" y="17476"/>
                  </a:lnTo>
                  <a:lnTo>
                    <a:pt x="3959" y="792"/>
                  </a:lnTo>
                  <a:lnTo>
                    <a:pt x="298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8"/>
            <p:cNvSpPr/>
            <p:nvPr/>
          </p:nvSpPr>
          <p:spPr>
            <a:xfrm>
              <a:off x="1387975" y="3826450"/>
              <a:ext cx="59400" cy="35550"/>
            </a:xfrm>
            <a:custGeom>
              <a:avLst/>
              <a:gdLst/>
              <a:ahLst/>
              <a:cxnLst/>
              <a:rect l="l" t="t" r="r" b="b"/>
              <a:pathLst>
                <a:path w="2376" h="1422" extrusionOk="0">
                  <a:moveTo>
                    <a:pt x="975" y="0"/>
                  </a:moveTo>
                  <a:lnTo>
                    <a:pt x="0" y="609"/>
                  </a:lnTo>
                  <a:lnTo>
                    <a:pt x="975" y="1421"/>
                  </a:lnTo>
                  <a:lnTo>
                    <a:pt x="2375" y="954"/>
                  </a:lnTo>
                  <a:lnTo>
                    <a:pt x="97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8"/>
            <p:cNvSpPr/>
            <p:nvPr/>
          </p:nvSpPr>
          <p:spPr>
            <a:xfrm>
              <a:off x="1506200" y="2736975"/>
              <a:ext cx="131450" cy="102025"/>
            </a:xfrm>
            <a:custGeom>
              <a:avLst/>
              <a:gdLst/>
              <a:ahLst/>
              <a:cxnLst/>
              <a:rect l="l" t="t" r="r" b="b"/>
              <a:pathLst>
                <a:path w="5258" h="4081" extrusionOk="0">
                  <a:moveTo>
                    <a:pt x="4974" y="0"/>
                  </a:moveTo>
                  <a:cubicBezTo>
                    <a:pt x="2497" y="0"/>
                    <a:pt x="468" y="1746"/>
                    <a:pt x="1" y="4080"/>
                  </a:cubicBezTo>
                  <a:cubicBezTo>
                    <a:pt x="853" y="2192"/>
                    <a:pt x="2761" y="873"/>
                    <a:pt x="4974" y="873"/>
                  </a:cubicBezTo>
                  <a:lnTo>
                    <a:pt x="5055" y="873"/>
                  </a:lnTo>
                  <a:lnTo>
                    <a:pt x="5258" y="21"/>
                  </a:lnTo>
                  <a:cubicBezTo>
                    <a:pt x="5156" y="0"/>
                    <a:pt x="5075" y="0"/>
                    <a:pt x="49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8"/>
            <p:cNvSpPr/>
            <p:nvPr/>
          </p:nvSpPr>
          <p:spPr>
            <a:xfrm>
              <a:off x="1038350" y="3368725"/>
              <a:ext cx="97950" cy="188300"/>
            </a:xfrm>
            <a:custGeom>
              <a:avLst/>
              <a:gdLst/>
              <a:ahLst/>
              <a:cxnLst/>
              <a:rect l="l" t="t" r="r" b="b"/>
              <a:pathLst>
                <a:path w="3918" h="7532" extrusionOk="0">
                  <a:moveTo>
                    <a:pt x="2923" y="1"/>
                  </a:moveTo>
                  <a:lnTo>
                    <a:pt x="0" y="3553"/>
                  </a:lnTo>
                  <a:lnTo>
                    <a:pt x="427" y="7531"/>
                  </a:lnTo>
                  <a:lnTo>
                    <a:pt x="873" y="3979"/>
                  </a:lnTo>
                  <a:lnTo>
                    <a:pt x="39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8"/>
            <p:cNvSpPr/>
            <p:nvPr/>
          </p:nvSpPr>
          <p:spPr>
            <a:xfrm>
              <a:off x="411650" y="3545825"/>
              <a:ext cx="626725" cy="879425"/>
            </a:xfrm>
            <a:custGeom>
              <a:avLst/>
              <a:gdLst/>
              <a:ahLst/>
              <a:cxnLst/>
              <a:rect l="l" t="t" r="r" b="b"/>
              <a:pathLst>
                <a:path w="25069" h="35177" extrusionOk="0">
                  <a:moveTo>
                    <a:pt x="23242" y="1"/>
                  </a:moveTo>
                  <a:lnTo>
                    <a:pt x="1" y="35176"/>
                  </a:lnTo>
                  <a:lnTo>
                    <a:pt x="25068" y="1462"/>
                  </a:lnTo>
                  <a:lnTo>
                    <a:pt x="2324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8"/>
            <p:cNvSpPr/>
            <p:nvPr/>
          </p:nvSpPr>
          <p:spPr>
            <a:xfrm>
              <a:off x="2167900" y="2926925"/>
              <a:ext cx="320225" cy="141425"/>
            </a:xfrm>
            <a:custGeom>
              <a:avLst/>
              <a:gdLst/>
              <a:ahLst/>
              <a:cxnLst/>
              <a:rect l="l" t="t" r="r" b="b"/>
              <a:pathLst>
                <a:path w="12809" h="5657" extrusionOk="0">
                  <a:moveTo>
                    <a:pt x="10957" y="1"/>
                  </a:moveTo>
                  <a:cubicBezTo>
                    <a:pt x="7302" y="1"/>
                    <a:pt x="1" y="4175"/>
                    <a:pt x="1" y="4175"/>
                  </a:cubicBezTo>
                  <a:lnTo>
                    <a:pt x="1" y="5657"/>
                  </a:lnTo>
                  <a:cubicBezTo>
                    <a:pt x="1" y="5657"/>
                    <a:pt x="407" y="4621"/>
                    <a:pt x="549" y="4439"/>
                  </a:cubicBezTo>
                  <a:cubicBezTo>
                    <a:pt x="691" y="4256"/>
                    <a:pt x="4629" y="2754"/>
                    <a:pt x="7673" y="1414"/>
                  </a:cubicBezTo>
                  <a:cubicBezTo>
                    <a:pt x="9231" y="719"/>
                    <a:pt x="10538" y="549"/>
                    <a:pt x="11444" y="549"/>
                  </a:cubicBezTo>
                  <a:cubicBezTo>
                    <a:pt x="12310" y="549"/>
                    <a:pt x="12809" y="704"/>
                    <a:pt x="12809" y="704"/>
                  </a:cubicBezTo>
                  <a:cubicBezTo>
                    <a:pt x="12667" y="562"/>
                    <a:pt x="12525" y="460"/>
                    <a:pt x="12362" y="339"/>
                  </a:cubicBezTo>
                  <a:cubicBezTo>
                    <a:pt x="12011" y="103"/>
                    <a:pt x="11528" y="1"/>
                    <a:pt x="109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8"/>
            <p:cNvSpPr/>
            <p:nvPr/>
          </p:nvSpPr>
          <p:spPr>
            <a:xfrm>
              <a:off x="1630525" y="3068325"/>
              <a:ext cx="516600" cy="251725"/>
            </a:xfrm>
            <a:custGeom>
              <a:avLst/>
              <a:gdLst/>
              <a:ahLst/>
              <a:cxnLst/>
              <a:rect l="l" t="t" r="r" b="b"/>
              <a:pathLst>
                <a:path w="20664" h="10069" extrusionOk="0">
                  <a:moveTo>
                    <a:pt x="19202" y="1"/>
                  </a:moveTo>
                  <a:lnTo>
                    <a:pt x="1" y="10068"/>
                  </a:lnTo>
                  <a:cubicBezTo>
                    <a:pt x="6" y="10068"/>
                    <a:pt x="11" y="10069"/>
                    <a:pt x="17" y="10069"/>
                  </a:cubicBezTo>
                  <a:cubicBezTo>
                    <a:pt x="1774" y="10069"/>
                    <a:pt x="19080" y="447"/>
                    <a:pt x="19080" y="447"/>
                  </a:cubicBezTo>
                  <a:lnTo>
                    <a:pt x="20664" y="447"/>
                  </a:lnTo>
                  <a:lnTo>
                    <a:pt x="204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8"/>
            <p:cNvSpPr/>
            <p:nvPr/>
          </p:nvSpPr>
          <p:spPr>
            <a:xfrm>
              <a:off x="2209000" y="2407125"/>
              <a:ext cx="280150" cy="199975"/>
            </a:xfrm>
            <a:custGeom>
              <a:avLst/>
              <a:gdLst/>
              <a:ahLst/>
              <a:cxnLst/>
              <a:rect l="l" t="t" r="r" b="b"/>
              <a:pathLst>
                <a:path w="11206" h="7999" extrusionOk="0">
                  <a:moveTo>
                    <a:pt x="11205" y="1"/>
                  </a:moveTo>
                  <a:lnTo>
                    <a:pt x="11205" y="1"/>
                  </a:lnTo>
                  <a:cubicBezTo>
                    <a:pt x="11144" y="21"/>
                    <a:pt x="11104" y="21"/>
                    <a:pt x="11104" y="21"/>
                  </a:cubicBezTo>
                  <a:lnTo>
                    <a:pt x="1" y="7917"/>
                  </a:lnTo>
                  <a:lnTo>
                    <a:pt x="508" y="7998"/>
                  </a:lnTo>
                  <a:lnTo>
                    <a:pt x="11104" y="833"/>
                  </a:lnTo>
                  <a:lnTo>
                    <a:pt x="112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8"/>
            <p:cNvSpPr/>
            <p:nvPr/>
          </p:nvSpPr>
          <p:spPr>
            <a:xfrm>
              <a:off x="1848225" y="2649700"/>
              <a:ext cx="293325" cy="340500"/>
            </a:xfrm>
            <a:custGeom>
              <a:avLst/>
              <a:gdLst/>
              <a:ahLst/>
              <a:cxnLst/>
              <a:rect l="l" t="t" r="r" b="b"/>
              <a:pathLst>
                <a:path w="11733" h="13620" extrusionOk="0">
                  <a:moveTo>
                    <a:pt x="11712" y="0"/>
                  </a:moveTo>
                  <a:lnTo>
                    <a:pt x="0" y="13620"/>
                  </a:lnTo>
                  <a:lnTo>
                    <a:pt x="569" y="13620"/>
                  </a:lnTo>
                  <a:lnTo>
                    <a:pt x="11732" y="1096"/>
                  </a:lnTo>
                  <a:lnTo>
                    <a:pt x="1173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8"/>
            <p:cNvSpPr/>
            <p:nvPr/>
          </p:nvSpPr>
          <p:spPr>
            <a:xfrm>
              <a:off x="2544425" y="2289925"/>
              <a:ext cx="241575" cy="107075"/>
            </a:xfrm>
            <a:custGeom>
              <a:avLst/>
              <a:gdLst/>
              <a:ahLst/>
              <a:cxnLst/>
              <a:rect l="l" t="t" r="r" b="b"/>
              <a:pathLst>
                <a:path w="9663" h="4283" extrusionOk="0">
                  <a:moveTo>
                    <a:pt x="9662" y="0"/>
                  </a:moveTo>
                  <a:lnTo>
                    <a:pt x="9662" y="0"/>
                  </a:lnTo>
                  <a:cubicBezTo>
                    <a:pt x="9622" y="20"/>
                    <a:pt x="8445" y="792"/>
                    <a:pt x="6354" y="1746"/>
                  </a:cubicBezTo>
                  <a:cubicBezTo>
                    <a:pt x="5055" y="2355"/>
                    <a:pt x="2091" y="3329"/>
                    <a:pt x="1" y="3999"/>
                  </a:cubicBezTo>
                  <a:lnTo>
                    <a:pt x="346" y="4283"/>
                  </a:lnTo>
                  <a:lnTo>
                    <a:pt x="6476" y="2233"/>
                  </a:lnTo>
                  <a:cubicBezTo>
                    <a:pt x="7754" y="1807"/>
                    <a:pt x="8850" y="1015"/>
                    <a:pt x="96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8"/>
            <p:cNvSpPr/>
            <p:nvPr/>
          </p:nvSpPr>
          <p:spPr>
            <a:xfrm>
              <a:off x="1984225" y="2412200"/>
              <a:ext cx="83750" cy="57875"/>
            </a:xfrm>
            <a:custGeom>
              <a:avLst/>
              <a:gdLst/>
              <a:ahLst/>
              <a:cxnLst/>
              <a:rect l="l" t="t" r="r" b="b"/>
              <a:pathLst>
                <a:path w="3350" h="2315" extrusionOk="0">
                  <a:moveTo>
                    <a:pt x="2476" y="1"/>
                  </a:moveTo>
                  <a:cubicBezTo>
                    <a:pt x="1157" y="1"/>
                    <a:pt x="81" y="1016"/>
                    <a:pt x="0" y="2315"/>
                  </a:cubicBezTo>
                  <a:cubicBezTo>
                    <a:pt x="284" y="1259"/>
                    <a:pt x="1259" y="488"/>
                    <a:pt x="2395" y="488"/>
                  </a:cubicBezTo>
                  <a:cubicBezTo>
                    <a:pt x="2659" y="488"/>
                    <a:pt x="2923" y="549"/>
                    <a:pt x="3167" y="630"/>
                  </a:cubicBezTo>
                  <a:lnTo>
                    <a:pt x="3349" y="163"/>
                  </a:lnTo>
                  <a:cubicBezTo>
                    <a:pt x="3065" y="62"/>
                    <a:pt x="2781" y="1"/>
                    <a:pt x="24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8"/>
            <p:cNvSpPr/>
            <p:nvPr/>
          </p:nvSpPr>
          <p:spPr>
            <a:xfrm>
              <a:off x="2407425" y="2199600"/>
              <a:ext cx="83750" cy="24875"/>
            </a:xfrm>
            <a:custGeom>
              <a:avLst/>
              <a:gdLst/>
              <a:ahLst/>
              <a:cxnLst/>
              <a:rect l="l" t="t" r="r" b="b"/>
              <a:pathLst>
                <a:path w="3350" h="995" extrusionOk="0">
                  <a:moveTo>
                    <a:pt x="1990" y="0"/>
                  </a:moveTo>
                  <a:cubicBezTo>
                    <a:pt x="1178" y="0"/>
                    <a:pt x="467" y="386"/>
                    <a:pt x="0" y="995"/>
                  </a:cubicBezTo>
                  <a:cubicBezTo>
                    <a:pt x="427" y="670"/>
                    <a:pt x="954" y="487"/>
                    <a:pt x="1543" y="487"/>
                  </a:cubicBezTo>
                  <a:cubicBezTo>
                    <a:pt x="2010" y="487"/>
                    <a:pt x="2456" y="609"/>
                    <a:pt x="2842" y="832"/>
                  </a:cubicBezTo>
                  <a:cubicBezTo>
                    <a:pt x="2984" y="711"/>
                    <a:pt x="3167" y="569"/>
                    <a:pt x="3349" y="406"/>
                  </a:cubicBezTo>
                  <a:cubicBezTo>
                    <a:pt x="2964" y="163"/>
                    <a:pt x="2497" y="0"/>
                    <a:pt x="19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8"/>
            <p:cNvSpPr/>
            <p:nvPr/>
          </p:nvSpPr>
          <p:spPr>
            <a:xfrm>
              <a:off x="2270925" y="3027725"/>
              <a:ext cx="237500" cy="223300"/>
            </a:xfrm>
            <a:custGeom>
              <a:avLst/>
              <a:gdLst/>
              <a:ahLst/>
              <a:cxnLst/>
              <a:rect l="l" t="t" r="r" b="b"/>
              <a:pathLst>
                <a:path w="9500" h="8932" extrusionOk="0">
                  <a:moveTo>
                    <a:pt x="9500" y="1"/>
                  </a:moveTo>
                  <a:cubicBezTo>
                    <a:pt x="9500" y="1"/>
                    <a:pt x="7957" y="2558"/>
                    <a:pt x="6090" y="4081"/>
                  </a:cubicBezTo>
                  <a:cubicBezTo>
                    <a:pt x="4243" y="5603"/>
                    <a:pt x="0" y="8627"/>
                    <a:pt x="0" y="8627"/>
                  </a:cubicBezTo>
                  <a:lnTo>
                    <a:pt x="508" y="8932"/>
                  </a:lnTo>
                  <a:cubicBezTo>
                    <a:pt x="508" y="8932"/>
                    <a:pt x="6211" y="4771"/>
                    <a:pt x="7795" y="3066"/>
                  </a:cubicBezTo>
                  <a:cubicBezTo>
                    <a:pt x="8505" y="2294"/>
                    <a:pt x="9215" y="1178"/>
                    <a:pt x="9500" y="21"/>
                  </a:cubicBezTo>
                  <a:cubicBezTo>
                    <a:pt x="9500" y="21"/>
                    <a:pt x="9500" y="1"/>
                    <a:pt x="95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8"/>
            <p:cNvSpPr/>
            <p:nvPr/>
          </p:nvSpPr>
          <p:spPr>
            <a:xfrm>
              <a:off x="2352100" y="3157650"/>
              <a:ext cx="206925" cy="158850"/>
            </a:xfrm>
            <a:custGeom>
              <a:avLst/>
              <a:gdLst/>
              <a:ahLst/>
              <a:cxnLst/>
              <a:rect l="l" t="t" r="r" b="b"/>
              <a:pathLst>
                <a:path w="8277" h="6354" extrusionOk="0">
                  <a:moveTo>
                    <a:pt x="8140" y="0"/>
                  </a:moveTo>
                  <a:cubicBezTo>
                    <a:pt x="8140" y="0"/>
                    <a:pt x="1056" y="5014"/>
                    <a:pt x="1" y="6353"/>
                  </a:cubicBezTo>
                  <a:cubicBezTo>
                    <a:pt x="2763" y="4292"/>
                    <a:pt x="7774" y="810"/>
                    <a:pt x="8128" y="810"/>
                  </a:cubicBezTo>
                  <a:cubicBezTo>
                    <a:pt x="8133" y="810"/>
                    <a:pt x="8137" y="811"/>
                    <a:pt x="8140" y="812"/>
                  </a:cubicBezTo>
                  <a:cubicBezTo>
                    <a:pt x="8147" y="814"/>
                    <a:pt x="8153" y="815"/>
                    <a:pt x="8159" y="815"/>
                  </a:cubicBezTo>
                  <a:cubicBezTo>
                    <a:pt x="8277" y="815"/>
                    <a:pt x="8218" y="426"/>
                    <a:pt x="81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5" name="Google Shape;385;p38"/>
          <p:cNvSpPr/>
          <p:nvPr/>
        </p:nvSpPr>
        <p:spPr>
          <a:xfrm>
            <a:off x="2086350" y="823325"/>
            <a:ext cx="1270200" cy="12702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6" name="Google Shape;386;p38"/>
          <p:cNvGrpSpPr/>
          <p:nvPr/>
        </p:nvGrpSpPr>
        <p:grpSpPr>
          <a:xfrm>
            <a:off x="2813608" y="1041049"/>
            <a:ext cx="537556" cy="136576"/>
            <a:chOff x="2641350" y="846250"/>
            <a:chExt cx="413600" cy="105075"/>
          </a:xfrm>
        </p:grpSpPr>
        <p:sp>
          <p:nvSpPr>
            <p:cNvPr id="387" name="Google Shape;387;p38"/>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8"/>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8"/>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8"/>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91" name="Google Shape;391;p38"/>
          <p:cNvCxnSpPr/>
          <p:nvPr/>
        </p:nvCxnSpPr>
        <p:spPr>
          <a:xfrm rot="10800000" flipH="1">
            <a:off x="3507092" y="3417892"/>
            <a:ext cx="4990500" cy="11400"/>
          </a:xfrm>
          <a:prstGeom prst="straightConnector1">
            <a:avLst/>
          </a:prstGeom>
          <a:noFill/>
          <a:ln w="19050" cap="flat" cmpd="sng">
            <a:solidFill>
              <a:schemeClr val="dk1"/>
            </a:solidFill>
            <a:prstDash val="solid"/>
            <a:round/>
            <a:headEnd type="none" w="med" len="med"/>
            <a:tailEnd type="none" w="med" len="med"/>
          </a:ln>
        </p:spPr>
      </p:cxnSp>
      <p:sp>
        <p:nvSpPr>
          <p:cNvPr id="3" name="TextBox 2">
            <a:extLst>
              <a:ext uri="{FF2B5EF4-FFF2-40B4-BE49-F238E27FC236}">
                <a16:creationId xmlns:a16="http://schemas.microsoft.com/office/drawing/2014/main" id="{0A808019-0F85-49A8-87EE-EF3631E03458}"/>
              </a:ext>
            </a:extLst>
          </p:cNvPr>
          <p:cNvSpPr txBox="1"/>
          <p:nvPr/>
        </p:nvSpPr>
        <p:spPr>
          <a:xfrm>
            <a:off x="3410129" y="3469465"/>
            <a:ext cx="3502958" cy="307777"/>
          </a:xfrm>
          <a:prstGeom prst="rect">
            <a:avLst/>
          </a:prstGeom>
          <a:noFill/>
        </p:spPr>
        <p:txBody>
          <a:bodyPr wrap="square" rtlCol="0">
            <a:spAutoFit/>
          </a:bodyPr>
          <a:lstStyle/>
          <a:p>
            <a:r>
              <a:rPr lang="en-US" dirty="0"/>
              <a:t>This Presentation was made by</a:t>
            </a:r>
            <a:r>
              <a:rPr lang="ka-GE" dirty="0"/>
              <a:t>:</a:t>
            </a:r>
            <a:endParaRPr lang="en-US" dirty="0"/>
          </a:p>
        </p:txBody>
      </p:sp>
      <p:sp>
        <p:nvSpPr>
          <p:cNvPr id="92" name="TextBox 91">
            <a:extLst>
              <a:ext uri="{FF2B5EF4-FFF2-40B4-BE49-F238E27FC236}">
                <a16:creationId xmlns:a16="http://schemas.microsoft.com/office/drawing/2014/main" id="{389F0D0E-CA74-4D36-9D46-D002B3849362}"/>
              </a:ext>
            </a:extLst>
          </p:cNvPr>
          <p:cNvSpPr txBox="1"/>
          <p:nvPr/>
        </p:nvSpPr>
        <p:spPr>
          <a:xfrm>
            <a:off x="6014498" y="3495923"/>
            <a:ext cx="2127415" cy="954107"/>
          </a:xfrm>
          <a:prstGeom prst="rect">
            <a:avLst/>
          </a:prstGeom>
          <a:noFill/>
        </p:spPr>
        <p:txBody>
          <a:bodyPr wrap="square">
            <a:spAutoFit/>
          </a:bodyPr>
          <a:lstStyle/>
          <a:p>
            <a:r>
              <a:rPr lang="en-US" dirty="0"/>
              <a:t>Nino Inalishvili</a:t>
            </a:r>
          </a:p>
          <a:p>
            <a:r>
              <a:rPr lang="en-US" dirty="0"/>
              <a:t>Anastasia </a:t>
            </a:r>
            <a:r>
              <a:rPr lang="en-US" dirty="0" err="1"/>
              <a:t>Gutsadze</a:t>
            </a:r>
            <a:endParaRPr lang="ka-GE" dirty="0"/>
          </a:p>
          <a:p>
            <a:r>
              <a:rPr lang="en-US" dirty="0"/>
              <a:t>Saba </a:t>
            </a:r>
            <a:r>
              <a:rPr lang="en-US" dirty="0" err="1"/>
              <a:t>Chikhashvili</a:t>
            </a:r>
            <a:endParaRPr lang="en-US" dirty="0"/>
          </a:p>
          <a:p>
            <a:r>
              <a:rPr lang="en-US" dirty="0"/>
              <a:t>Nino </a:t>
            </a:r>
            <a:r>
              <a:rPr lang="en-US" dirty="0" err="1"/>
              <a:t>Zhividze</a:t>
            </a:r>
            <a:endParaRPr lang="en-US" dirty="0"/>
          </a:p>
        </p:txBody>
      </p:sp>
      <p:sp>
        <p:nvSpPr>
          <p:cNvPr id="5" name="TextBox 4">
            <a:extLst>
              <a:ext uri="{FF2B5EF4-FFF2-40B4-BE49-F238E27FC236}">
                <a16:creationId xmlns:a16="http://schemas.microsoft.com/office/drawing/2014/main" id="{C2AE05F0-5422-441C-89FB-12089FCCE308}"/>
              </a:ext>
            </a:extLst>
          </p:cNvPr>
          <p:cNvSpPr txBox="1"/>
          <p:nvPr/>
        </p:nvSpPr>
        <p:spPr>
          <a:xfrm>
            <a:off x="3421868" y="3730680"/>
            <a:ext cx="1820655" cy="738664"/>
          </a:xfrm>
          <a:prstGeom prst="rect">
            <a:avLst/>
          </a:prstGeom>
          <a:noFill/>
        </p:spPr>
        <p:txBody>
          <a:bodyPr wrap="square" rtlCol="0">
            <a:spAutoFit/>
          </a:bodyPr>
          <a:lstStyle/>
          <a:p>
            <a:r>
              <a:rPr lang="en-US" dirty="0" err="1"/>
              <a:t>Keso</a:t>
            </a:r>
            <a:r>
              <a:rPr lang="en-US" dirty="0"/>
              <a:t> </a:t>
            </a:r>
            <a:r>
              <a:rPr lang="en-US" dirty="0" err="1"/>
              <a:t>Keshelava</a:t>
            </a:r>
            <a:endParaRPr lang="en-US" dirty="0"/>
          </a:p>
          <a:p>
            <a:r>
              <a:rPr lang="en-US" dirty="0"/>
              <a:t>Davit </a:t>
            </a:r>
            <a:r>
              <a:rPr lang="en-US" dirty="0" err="1"/>
              <a:t>Skhiladze</a:t>
            </a:r>
            <a:endParaRPr lang="en-US" dirty="0"/>
          </a:p>
          <a:p>
            <a:r>
              <a:rPr lang="en-US" dirty="0" err="1"/>
              <a:t>Qetevan</a:t>
            </a:r>
            <a:r>
              <a:rPr lang="en-US" dirty="0"/>
              <a:t> </a:t>
            </a:r>
            <a:r>
              <a:rPr lang="en-US" dirty="0" err="1"/>
              <a:t>Zhividze</a:t>
            </a:r>
            <a:endParaRPr lang="en-US" dirty="0"/>
          </a:p>
        </p:txBody>
      </p:sp>
      <p:sp>
        <p:nvSpPr>
          <p:cNvPr id="2" name="TextBox 1">
            <a:extLst>
              <a:ext uri="{FF2B5EF4-FFF2-40B4-BE49-F238E27FC236}">
                <a16:creationId xmlns:a16="http://schemas.microsoft.com/office/drawing/2014/main" id="{9E24DD0E-652B-4D13-B988-B869BCABA03E}"/>
              </a:ext>
            </a:extLst>
          </p:cNvPr>
          <p:cNvSpPr txBox="1"/>
          <p:nvPr/>
        </p:nvSpPr>
        <p:spPr>
          <a:xfrm>
            <a:off x="3924647" y="1340927"/>
            <a:ext cx="3696930" cy="1446550"/>
          </a:xfrm>
          <a:prstGeom prst="rect">
            <a:avLst/>
          </a:prstGeom>
          <a:noFill/>
        </p:spPr>
        <p:txBody>
          <a:bodyPr wrap="square" rtlCol="0">
            <a:spAutoFit/>
          </a:bodyPr>
          <a:lstStyle/>
          <a:p>
            <a:pPr algn="ctr"/>
            <a:r>
              <a:rPr lang="en-US" sz="4400" dirty="0"/>
              <a:t>The Use of AI in education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34" name="Google Shape;434;p40"/>
          <p:cNvSpPr/>
          <p:nvPr/>
        </p:nvSpPr>
        <p:spPr>
          <a:xfrm>
            <a:off x="1402060" y="500977"/>
            <a:ext cx="796500" cy="7965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5" name="Google Shape;435;p40"/>
          <p:cNvGrpSpPr/>
          <p:nvPr/>
        </p:nvGrpSpPr>
        <p:grpSpPr>
          <a:xfrm rot="10800000">
            <a:off x="1186863" y="823412"/>
            <a:ext cx="537556" cy="136576"/>
            <a:chOff x="2641350" y="846250"/>
            <a:chExt cx="413600" cy="105075"/>
          </a:xfrm>
        </p:grpSpPr>
        <p:sp>
          <p:nvSpPr>
            <p:cNvPr id="436" name="Google Shape;436;p40"/>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40"/>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0"/>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40"/>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angle 1">
            <a:extLst>
              <a:ext uri="{FF2B5EF4-FFF2-40B4-BE49-F238E27FC236}">
                <a16:creationId xmlns:a16="http://schemas.microsoft.com/office/drawing/2014/main" id="{2D35E606-BEEB-4DBC-BC66-89FCE7E73AAF}"/>
              </a:ext>
            </a:extLst>
          </p:cNvPr>
          <p:cNvSpPr/>
          <p:nvPr/>
        </p:nvSpPr>
        <p:spPr>
          <a:xfrm>
            <a:off x="3697940" y="1117506"/>
            <a:ext cx="4625789" cy="2776818"/>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984AA96-6536-4F6F-80E6-11D3E7457F21}"/>
              </a:ext>
            </a:extLst>
          </p:cNvPr>
          <p:cNvSpPr txBox="1"/>
          <p:nvPr/>
        </p:nvSpPr>
        <p:spPr>
          <a:xfrm>
            <a:off x="3839133" y="1348338"/>
            <a:ext cx="4343402" cy="2677656"/>
          </a:xfrm>
          <a:prstGeom prst="rect">
            <a:avLst/>
          </a:prstGeom>
          <a:noFill/>
        </p:spPr>
        <p:txBody>
          <a:bodyPr wrap="square">
            <a:spAutoFit/>
          </a:bodyPr>
          <a:lstStyle/>
          <a:p>
            <a:pPr algn="ctr"/>
            <a:r>
              <a:rPr lang="en-US" b="0" i="0" dirty="0">
                <a:solidFill>
                  <a:srgbClr val="080809"/>
                </a:solidFill>
                <a:effectLst/>
                <a:latin typeface="inherit"/>
              </a:rPr>
              <a:t>In the modern world, artificial intelligence (AI) has become one of the most powerful tools in education. It can improve the quality of teaching, simplify the work of teachers, create individually tailored learning resources, and provide students with innovative ways to get new knowledge. Despite these benefits, the spread of AI in education has raised a number of problems that call for the attention of schools and teachers. Therefore, it is important to understand these problems and develop sensible, practical solutions.</a:t>
            </a:r>
          </a:p>
          <a:p>
            <a:br>
              <a:rPr lang="en-US" b="0" i="0" dirty="0">
                <a:solidFill>
                  <a:srgbClr val="1C1E21"/>
                </a:solidFill>
                <a:effectLst/>
                <a:latin typeface="Segoe UI Historic" panose="020B0502040204020203" pitchFamily="34" charset="0"/>
              </a:rPr>
            </a:b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2" name="Rectangle 1">
            <a:extLst>
              <a:ext uri="{FF2B5EF4-FFF2-40B4-BE49-F238E27FC236}">
                <a16:creationId xmlns:a16="http://schemas.microsoft.com/office/drawing/2014/main" id="{9DF59C21-5601-4CCE-A4DE-AF58943C6697}"/>
              </a:ext>
            </a:extLst>
          </p:cNvPr>
          <p:cNvSpPr/>
          <p:nvPr/>
        </p:nvSpPr>
        <p:spPr>
          <a:xfrm>
            <a:off x="3260912" y="1116105"/>
            <a:ext cx="5368738" cy="3092823"/>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9CFC70B-9766-4E5F-8319-AE65B19C12D4}"/>
              </a:ext>
            </a:extLst>
          </p:cNvPr>
          <p:cNvSpPr txBox="1"/>
          <p:nvPr/>
        </p:nvSpPr>
        <p:spPr>
          <a:xfrm>
            <a:off x="4363571" y="1885830"/>
            <a:ext cx="3375211" cy="2246769"/>
          </a:xfrm>
          <a:prstGeom prst="rect">
            <a:avLst/>
          </a:prstGeom>
          <a:noFill/>
        </p:spPr>
        <p:txBody>
          <a:bodyPr wrap="square">
            <a:spAutoFit/>
          </a:bodyPr>
          <a:lstStyle/>
          <a:p>
            <a:pPr algn="ctr"/>
            <a:r>
              <a:rPr lang="en-US" b="0" i="0" dirty="0">
                <a:solidFill>
                  <a:srgbClr val="080809"/>
                </a:solidFill>
                <a:effectLst/>
                <a:latin typeface="inherit"/>
              </a:rPr>
              <a:t>The spread of AI in schools and learning environments has raised challenges that are close to each other and form a single chain. One of the most obvious problems is overusing it; instead of doing complex tasks, they ask AI to do everything for them, which weakens their logical and analytical abilities.</a:t>
            </a:r>
          </a:p>
          <a:p>
            <a:br>
              <a:rPr lang="en-US" b="0" i="0" dirty="0">
                <a:solidFill>
                  <a:srgbClr val="1C1E21"/>
                </a:solidFill>
                <a:effectLst/>
                <a:latin typeface="Segoe UI Historic" panose="020B0502040204020203" pitchFamily="34" charset="0"/>
              </a:rPr>
            </a:b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grpSp>
        <p:nvGrpSpPr>
          <p:cNvPr id="485" name="Google Shape;485;p43"/>
          <p:cNvGrpSpPr/>
          <p:nvPr/>
        </p:nvGrpSpPr>
        <p:grpSpPr>
          <a:xfrm rot="10800000">
            <a:off x="-369277" y="3791021"/>
            <a:ext cx="2159530" cy="548628"/>
            <a:chOff x="2641350" y="846250"/>
            <a:chExt cx="413600" cy="105075"/>
          </a:xfrm>
        </p:grpSpPr>
        <p:sp>
          <p:nvSpPr>
            <p:cNvPr id="486" name="Google Shape;486;p4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 name="Google Shape;491;p43"/>
          <p:cNvGrpSpPr/>
          <p:nvPr/>
        </p:nvGrpSpPr>
        <p:grpSpPr>
          <a:xfrm>
            <a:off x="4303222" y="236524"/>
            <a:ext cx="537556" cy="136576"/>
            <a:chOff x="2641350" y="846250"/>
            <a:chExt cx="413600" cy="105075"/>
          </a:xfrm>
          <a:solidFill>
            <a:schemeClr val="accent3">
              <a:lumMod val="40000"/>
              <a:lumOff val="60000"/>
            </a:schemeClr>
          </a:solidFill>
        </p:grpSpPr>
        <p:sp>
          <p:nvSpPr>
            <p:cNvPr id="492" name="Google Shape;492;p4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0" name="Google Shape;490;p43"/>
          <p:cNvSpPr/>
          <p:nvPr/>
        </p:nvSpPr>
        <p:spPr>
          <a:xfrm>
            <a:off x="7905422" y="3909676"/>
            <a:ext cx="998400" cy="998400"/>
          </a:xfrm>
          <a:prstGeom prst="ellipse">
            <a:avLst/>
          </a:prstGeom>
          <a:solidFill>
            <a:srgbClr val="718AC6">
              <a:alpha val="38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90;p43">
            <a:extLst>
              <a:ext uri="{FF2B5EF4-FFF2-40B4-BE49-F238E27FC236}">
                <a16:creationId xmlns:a16="http://schemas.microsoft.com/office/drawing/2014/main" id="{5C45EDF6-D654-43F6-BCC9-D298924B97AE}"/>
              </a:ext>
            </a:extLst>
          </p:cNvPr>
          <p:cNvSpPr/>
          <p:nvPr/>
        </p:nvSpPr>
        <p:spPr>
          <a:xfrm>
            <a:off x="8048193" y="3909676"/>
            <a:ext cx="712857" cy="722835"/>
          </a:xfrm>
          <a:prstGeom prst="ellipse">
            <a:avLst/>
          </a:prstGeom>
          <a:solidFill>
            <a:srgbClr val="718AC6">
              <a:alpha val="38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Rectangle 13">
            <a:extLst>
              <a:ext uri="{FF2B5EF4-FFF2-40B4-BE49-F238E27FC236}">
                <a16:creationId xmlns:a16="http://schemas.microsoft.com/office/drawing/2014/main" id="{001E0E4A-9D64-41E2-9DA2-EFE18AAEE9F0}"/>
              </a:ext>
            </a:extLst>
          </p:cNvPr>
          <p:cNvSpPr/>
          <p:nvPr/>
        </p:nvSpPr>
        <p:spPr>
          <a:xfrm>
            <a:off x="944679" y="1017507"/>
            <a:ext cx="3813601" cy="1752588"/>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C2D8E39-1538-4F94-86E9-A60A69F98FE9}"/>
              </a:ext>
            </a:extLst>
          </p:cNvPr>
          <p:cNvSpPr/>
          <p:nvPr/>
        </p:nvSpPr>
        <p:spPr>
          <a:xfrm>
            <a:off x="944679" y="2608489"/>
            <a:ext cx="3813601" cy="1731160"/>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BF890265-7972-47AF-ABBD-4F7719C42157}"/>
              </a:ext>
            </a:extLst>
          </p:cNvPr>
          <p:cNvSpPr txBox="1"/>
          <p:nvPr/>
        </p:nvSpPr>
        <p:spPr>
          <a:xfrm>
            <a:off x="1096354" y="1472727"/>
            <a:ext cx="3510251" cy="2893100"/>
          </a:xfrm>
          <a:prstGeom prst="rect">
            <a:avLst/>
          </a:prstGeom>
          <a:noFill/>
        </p:spPr>
        <p:txBody>
          <a:bodyPr wrap="square">
            <a:spAutoFit/>
          </a:bodyPr>
          <a:lstStyle/>
          <a:p>
            <a:pPr algn="ctr"/>
            <a:r>
              <a:rPr lang="en-US" b="0" i="0" dirty="0">
                <a:solidFill>
                  <a:srgbClr val="080809"/>
                </a:solidFill>
                <a:effectLst/>
                <a:latin typeface="inherit"/>
              </a:rPr>
              <a:t>The second problem is academic dishonesty, which is worse when students base a large part of their work directly on AI-generated texts, thereby hiding what they really know. In addition to this is the fact that many teachers do not about the applications and systems that verify the authenticity of the work and can determine whether the text is written by the student or created by AI. This is precisely why fair assessment is often difficult.</a:t>
            </a:r>
          </a:p>
          <a:p>
            <a:br>
              <a:rPr lang="en-US" b="0" i="0" dirty="0">
                <a:solidFill>
                  <a:srgbClr val="1C1E21"/>
                </a:solidFill>
                <a:effectLst/>
                <a:latin typeface="Segoe UI Historic" panose="020B0502040204020203" pitchFamily="34" charset="0"/>
              </a:rPr>
            </a:b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D84899-CCA3-4CB6-BE5D-6D05912DE826}"/>
              </a:ext>
            </a:extLst>
          </p:cNvPr>
          <p:cNvPicPr>
            <a:picLocks noChangeAspect="1"/>
          </p:cNvPicPr>
          <p:nvPr/>
        </p:nvPicPr>
        <p:blipFill>
          <a:blip r:embed="rId2"/>
          <a:stretch>
            <a:fillRect/>
          </a:stretch>
        </p:blipFill>
        <p:spPr>
          <a:xfrm>
            <a:off x="0" y="0"/>
            <a:ext cx="9144000" cy="5143500"/>
          </a:xfrm>
          <a:prstGeom prst="rect">
            <a:avLst/>
          </a:prstGeom>
        </p:spPr>
      </p:pic>
      <p:sp>
        <p:nvSpPr>
          <p:cNvPr id="14" name="Rectangle 13">
            <a:extLst>
              <a:ext uri="{FF2B5EF4-FFF2-40B4-BE49-F238E27FC236}">
                <a16:creationId xmlns:a16="http://schemas.microsoft.com/office/drawing/2014/main" id="{DD799B98-6A13-4256-8679-FE5899328BE4}"/>
              </a:ext>
            </a:extLst>
          </p:cNvPr>
          <p:cNvSpPr/>
          <p:nvPr/>
        </p:nvSpPr>
        <p:spPr>
          <a:xfrm>
            <a:off x="380319" y="3965713"/>
            <a:ext cx="2651116" cy="864704"/>
          </a:xfrm>
          <a:prstGeom prst="rect">
            <a:avLst/>
          </a:prstGeom>
          <a:solidFill>
            <a:srgbClr val="CFD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F79E781-238E-4653-978A-F974456441D5}"/>
              </a:ext>
            </a:extLst>
          </p:cNvPr>
          <p:cNvSpPr/>
          <p:nvPr/>
        </p:nvSpPr>
        <p:spPr>
          <a:xfrm>
            <a:off x="586409" y="675861"/>
            <a:ext cx="4611756" cy="3200400"/>
          </a:xfrm>
          <a:prstGeom prst="rect">
            <a:avLst/>
          </a:prstGeom>
          <a:solidFill>
            <a:srgbClr val="CFD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64A6EE54-93E2-41FE-81BE-B6F1DCB8F65D}"/>
              </a:ext>
            </a:extLst>
          </p:cNvPr>
          <p:cNvSpPr/>
          <p:nvPr/>
        </p:nvSpPr>
        <p:spPr>
          <a:xfrm>
            <a:off x="0" y="0"/>
            <a:ext cx="5325035" cy="5143500"/>
          </a:xfrm>
          <a:custGeom>
            <a:avLst/>
            <a:gdLst/>
            <a:ahLst/>
            <a:cxnLst/>
            <a:rect l="l" t="t" r="r" b="b"/>
            <a:pathLst>
              <a:path w="5325035" h="5143500">
                <a:moveTo>
                  <a:pt x="4891443" y="1928744"/>
                </a:moveTo>
                <a:lnTo>
                  <a:pt x="4891443" y="2651602"/>
                </a:lnTo>
                <a:lnTo>
                  <a:pt x="5217376" y="2651602"/>
                </a:lnTo>
                <a:lnTo>
                  <a:pt x="5217376" y="2506941"/>
                </a:lnTo>
                <a:lnTo>
                  <a:pt x="5079413" y="2506941"/>
                </a:lnTo>
                <a:lnTo>
                  <a:pt x="5079413" y="2347993"/>
                </a:lnTo>
                <a:lnTo>
                  <a:pt x="5196838" y="2347993"/>
                </a:lnTo>
                <a:lnTo>
                  <a:pt x="5196838" y="2210476"/>
                </a:lnTo>
                <a:lnTo>
                  <a:pt x="5079413" y="2210476"/>
                </a:lnTo>
                <a:lnTo>
                  <a:pt x="5079413" y="2073405"/>
                </a:lnTo>
                <a:lnTo>
                  <a:pt x="5204875" y="2073405"/>
                </a:lnTo>
                <a:lnTo>
                  <a:pt x="5204875" y="1928744"/>
                </a:lnTo>
                <a:close/>
                <a:moveTo>
                  <a:pt x="3891318" y="1928744"/>
                </a:moveTo>
                <a:lnTo>
                  <a:pt x="3891318" y="2651602"/>
                </a:lnTo>
                <a:lnTo>
                  <a:pt x="4048480" y="2651602"/>
                </a:lnTo>
                <a:lnTo>
                  <a:pt x="4048480" y="2322990"/>
                </a:lnTo>
                <a:lnTo>
                  <a:pt x="4146261" y="2651602"/>
                </a:lnTo>
                <a:lnTo>
                  <a:pt x="4311013" y="2651602"/>
                </a:lnTo>
                <a:lnTo>
                  <a:pt x="4311013" y="1928744"/>
                </a:lnTo>
                <a:lnTo>
                  <a:pt x="4153851" y="1928744"/>
                </a:lnTo>
                <a:lnTo>
                  <a:pt x="4153851" y="2254231"/>
                </a:lnTo>
                <a:lnTo>
                  <a:pt x="4048480" y="1928744"/>
                </a:lnTo>
                <a:close/>
                <a:moveTo>
                  <a:pt x="3510318" y="1928744"/>
                </a:moveTo>
                <a:lnTo>
                  <a:pt x="3510318" y="2651602"/>
                </a:lnTo>
                <a:lnTo>
                  <a:pt x="3836251" y="2651602"/>
                </a:lnTo>
                <a:lnTo>
                  <a:pt x="3836251" y="2506941"/>
                </a:lnTo>
                <a:lnTo>
                  <a:pt x="3698288" y="2506941"/>
                </a:lnTo>
                <a:lnTo>
                  <a:pt x="3698288" y="2347993"/>
                </a:lnTo>
                <a:lnTo>
                  <a:pt x="3815713" y="2347993"/>
                </a:lnTo>
                <a:lnTo>
                  <a:pt x="3815713" y="2210476"/>
                </a:lnTo>
                <a:lnTo>
                  <a:pt x="3698288" y="2210476"/>
                </a:lnTo>
                <a:lnTo>
                  <a:pt x="3698288" y="2073405"/>
                </a:lnTo>
                <a:lnTo>
                  <a:pt x="3823750" y="2073405"/>
                </a:lnTo>
                <a:lnTo>
                  <a:pt x="3823750" y="1928744"/>
                </a:lnTo>
                <a:close/>
                <a:moveTo>
                  <a:pt x="2738793" y="1928744"/>
                </a:moveTo>
                <a:lnTo>
                  <a:pt x="2738793" y="2651602"/>
                </a:lnTo>
                <a:lnTo>
                  <a:pt x="2926763" y="2651602"/>
                </a:lnTo>
                <a:lnTo>
                  <a:pt x="2926763" y="1928744"/>
                </a:lnTo>
                <a:close/>
                <a:moveTo>
                  <a:pt x="2386368" y="1928744"/>
                </a:moveTo>
                <a:lnTo>
                  <a:pt x="2386368" y="2651602"/>
                </a:lnTo>
                <a:lnTo>
                  <a:pt x="2688638" y="2651602"/>
                </a:lnTo>
                <a:lnTo>
                  <a:pt x="2688638" y="2506941"/>
                </a:lnTo>
                <a:lnTo>
                  <a:pt x="2574338" y="2506941"/>
                </a:lnTo>
                <a:lnTo>
                  <a:pt x="2574338" y="1928744"/>
                </a:lnTo>
                <a:close/>
                <a:moveTo>
                  <a:pt x="2033943" y="1928744"/>
                </a:moveTo>
                <a:lnTo>
                  <a:pt x="2033943" y="2651602"/>
                </a:lnTo>
                <a:lnTo>
                  <a:pt x="2336213" y="2651602"/>
                </a:lnTo>
                <a:lnTo>
                  <a:pt x="2336213" y="2506941"/>
                </a:lnTo>
                <a:lnTo>
                  <a:pt x="2221913" y="2506941"/>
                </a:lnTo>
                <a:lnTo>
                  <a:pt x="2221913" y="1928744"/>
                </a:lnTo>
                <a:close/>
                <a:moveTo>
                  <a:pt x="1652943" y="1928744"/>
                </a:moveTo>
                <a:lnTo>
                  <a:pt x="1652943" y="2651602"/>
                </a:lnTo>
                <a:lnTo>
                  <a:pt x="1978877" y="2651602"/>
                </a:lnTo>
                <a:lnTo>
                  <a:pt x="1978877" y="2506941"/>
                </a:lnTo>
                <a:lnTo>
                  <a:pt x="1840913" y="2506941"/>
                </a:lnTo>
                <a:lnTo>
                  <a:pt x="1840913" y="2347993"/>
                </a:lnTo>
                <a:lnTo>
                  <a:pt x="1958338" y="2347993"/>
                </a:lnTo>
                <a:lnTo>
                  <a:pt x="1958338" y="2210476"/>
                </a:lnTo>
                <a:lnTo>
                  <a:pt x="1840913" y="2210476"/>
                </a:lnTo>
                <a:lnTo>
                  <a:pt x="1840913" y="2073405"/>
                </a:lnTo>
                <a:lnTo>
                  <a:pt x="1966375" y="2073405"/>
                </a:lnTo>
                <a:lnTo>
                  <a:pt x="1966375" y="1928744"/>
                </a:lnTo>
                <a:close/>
                <a:moveTo>
                  <a:pt x="1201696" y="1928744"/>
                </a:moveTo>
                <a:lnTo>
                  <a:pt x="1201696" y="2073405"/>
                </a:lnTo>
                <a:lnTo>
                  <a:pt x="1312871" y="2073405"/>
                </a:lnTo>
                <a:lnTo>
                  <a:pt x="1312871" y="2651602"/>
                </a:lnTo>
                <a:lnTo>
                  <a:pt x="1500841" y="2651602"/>
                </a:lnTo>
                <a:lnTo>
                  <a:pt x="1500841" y="2073405"/>
                </a:lnTo>
                <a:lnTo>
                  <a:pt x="1612462" y="2073405"/>
                </a:lnTo>
                <a:lnTo>
                  <a:pt x="1612462" y="1928744"/>
                </a:lnTo>
                <a:close/>
                <a:moveTo>
                  <a:pt x="738543" y="1928744"/>
                </a:moveTo>
                <a:lnTo>
                  <a:pt x="738543" y="2651602"/>
                </a:lnTo>
                <a:lnTo>
                  <a:pt x="895705" y="2651602"/>
                </a:lnTo>
                <a:lnTo>
                  <a:pt x="895705" y="2322990"/>
                </a:lnTo>
                <a:lnTo>
                  <a:pt x="993486" y="2651602"/>
                </a:lnTo>
                <a:lnTo>
                  <a:pt x="1158238" y="2651602"/>
                </a:lnTo>
                <a:lnTo>
                  <a:pt x="1158238" y="1928744"/>
                </a:lnTo>
                <a:lnTo>
                  <a:pt x="1001076" y="1928744"/>
                </a:lnTo>
                <a:lnTo>
                  <a:pt x="1001076" y="2254231"/>
                </a:lnTo>
                <a:lnTo>
                  <a:pt x="895705" y="1928744"/>
                </a:lnTo>
                <a:close/>
                <a:moveTo>
                  <a:pt x="471843" y="1928744"/>
                </a:moveTo>
                <a:lnTo>
                  <a:pt x="471843" y="2651602"/>
                </a:lnTo>
                <a:lnTo>
                  <a:pt x="659813" y="2651602"/>
                </a:lnTo>
                <a:lnTo>
                  <a:pt x="659813" y="1928744"/>
                </a:lnTo>
                <a:close/>
                <a:moveTo>
                  <a:pt x="4600484" y="1913564"/>
                </a:moveTo>
                <a:cubicBezTo>
                  <a:pt x="4559705" y="1913564"/>
                  <a:pt x="4523614" y="1920484"/>
                  <a:pt x="4492212" y="1934325"/>
                </a:cubicBezTo>
                <a:cubicBezTo>
                  <a:pt x="4460809" y="1948166"/>
                  <a:pt x="4436252" y="1967142"/>
                  <a:pt x="4418542" y="1991252"/>
                </a:cubicBezTo>
                <a:cubicBezTo>
                  <a:pt x="4400831" y="2015362"/>
                  <a:pt x="4390190" y="2040440"/>
                  <a:pt x="4386618" y="2066484"/>
                </a:cubicBezTo>
                <a:cubicBezTo>
                  <a:pt x="4383046" y="2092529"/>
                  <a:pt x="4381260" y="2131597"/>
                  <a:pt x="4381260" y="2183687"/>
                </a:cubicBezTo>
                <a:lnTo>
                  <a:pt x="4381260" y="2394874"/>
                </a:lnTo>
                <a:cubicBezTo>
                  <a:pt x="4381260" y="2465716"/>
                  <a:pt x="4387064" y="2518773"/>
                  <a:pt x="4398673" y="2554045"/>
                </a:cubicBezTo>
                <a:cubicBezTo>
                  <a:pt x="4410282" y="2589318"/>
                  <a:pt x="4433945" y="2616925"/>
                  <a:pt x="4469664" y="2636868"/>
                </a:cubicBezTo>
                <a:cubicBezTo>
                  <a:pt x="4505383" y="2656811"/>
                  <a:pt x="4550775" y="2666783"/>
                  <a:pt x="4605842" y="2666783"/>
                </a:cubicBezTo>
                <a:cubicBezTo>
                  <a:pt x="4658824" y="2666783"/>
                  <a:pt x="4703398" y="2655008"/>
                  <a:pt x="4739564" y="2631458"/>
                </a:cubicBezTo>
                <a:cubicBezTo>
                  <a:pt x="4775729" y="2607908"/>
                  <a:pt x="4799095" y="2580483"/>
                  <a:pt x="4809662" y="2549183"/>
                </a:cubicBezTo>
                <a:cubicBezTo>
                  <a:pt x="4820228" y="2517882"/>
                  <a:pt x="4825512" y="2464823"/>
                  <a:pt x="4825512" y="2390004"/>
                </a:cubicBezTo>
                <a:lnTo>
                  <a:pt x="4825512" y="2361834"/>
                </a:lnTo>
                <a:lnTo>
                  <a:pt x="4637542" y="2361834"/>
                </a:lnTo>
                <a:lnTo>
                  <a:pt x="4637542" y="2452693"/>
                </a:lnTo>
                <a:cubicBezTo>
                  <a:pt x="4637542" y="2492379"/>
                  <a:pt x="4635384" y="2517593"/>
                  <a:pt x="4631068" y="2528334"/>
                </a:cubicBezTo>
                <a:cubicBezTo>
                  <a:pt x="4626752" y="2539075"/>
                  <a:pt x="4617599" y="2544446"/>
                  <a:pt x="4603609" y="2544446"/>
                </a:cubicBezTo>
                <a:cubicBezTo>
                  <a:pt x="4589024" y="2544446"/>
                  <a:pt x="4579648" y="2539088"/>
                  <a:pt x="4575481" y="2528373"/>
                </a:cubicBezTo>
                <a:cubicBezTo>
                  <a:pt x="4571313" y="2517657"/>
                  <a:pt x="4569230" y="2494737"/>
                  <a:pt x="4569230" y="2459614"/>
                </a:cubicBezTo>
                <a:lnTo>
                  <a:pt x="4569230" y="2123858"/>
                </a:lnTo>
                <a:cubicBezTo>
                  <a:pt x="4569230" y="2087246"/>
                  <a:pt x="4571313" y="2063433"/>
                  <a:pt x="4575481" y="2052420"/>
                </a:cubicBezTo>
                <a:cubicBezTo>
                  <a:pt x="4579648" y="2041407"/>
                  <a:pt x="4589470" y="2035900"/>
                  <a:pt x="4604949" y="2035900"/>
                </a:cubicBezTo>
                <a:cubicBezTo>
                  <a:pt x="4618641" y="2035900"/>
                  <a:pt x="4627496" y="2040430"/>
                  <a:pt x="4631514" y="2049490"/>
                </a:cubicBezTo>
                <a:cubicBezTo>
                  <a:pt x="4635533" y="2058550"/>
                  <a:pt x="4637542" y="2081346"/>
                  <a:pt x="4637542" y="2117879"/>
                </a:cubicBezTo>
                <a:lnTo>
                  <a:pt x="4637542" y="2243515"/>
                </a:lnTo>
                <a:lnTo>
                  <a:pt x="4825512" y="2243515"/>
                </a:lnTo>
                <a:lnTo>
                  <a:pt x="4825512" y="2174848"/>
                </a:lnTo>
                <a:cubicBezTo>
                  <a:pt x="4825512" y="2107373"/>
                  <a:pt x="4819856" y="2057658"/>
                  <a:pt x="4808545" y="2025704"/>
                </a:cubicBezTo>
                <a:cubicBezTo>
                  <a:pt x="4797235" y="1993751"/>
                  <a:pt x="4773571" y="1967072"/>
                  <a:pt x="4737554" y="1945669"/>
                </a:cubicBezTo>
                <a:cubicBezTo>
                  <a:pt x="4701538" y="1924265"/>
                  <a:pt x="4655848" y="1913564"/>
                  <a:pt x="4600484" y="1913564"/>
                </a:cubicBezTo>
                <a:close/>
                <a:moveTo>
                  <a:pt x="3212215" y="1913564"/>
                </a:moveTo>
                <a:cubicBezTo>
                  <a:pt x="3156256" y="1913564"/>
                  <a:pt x="3110640" y="1926586"/>
                  <a:pt x="3075368" y="1952631"/>
                </a:cubicBezTo>
                <a:cubicBezTo>
                  <a:pt x="3040095" y="1978676"/>
                  <a:pt x="3018739" y="2007325"/>
                  <a:pt x="3011297" y="2038579"/>
                </a:cubicBezTo>
                <a:cubicBezTo>
                  <a:pt x="3003856" y="2069833"/>
                  <a:pt x="3000135" y="2119988"/>
                  <a:pt x="3000135" y="2189044"/>
                </a:cubicBezTo>
                <a:lnTo>
                  <a:pt x="3000135" y="2403803"/>
                </a:lnTo>
                <a:cubicBezTo>
                  <a:pt x="3000135" y="2453512"/>
                  <a:pt x="3001922" y="2490793"/>
                  <a:pt x="3005496" y="2515648"/>
                </a:cubicBezTo>
                <a:cubicBezTo>
                  <a:pt x="3009071" y="2540502"/>
                  <a:pt x="3018007" y="2564240"/>
                  <a:pt x="3032306" y="2586862"/>
                </a:cubicBezTo>
                <a:cubicBezTo>
                  <a:pt x="3046605" y="2609484"/>
                  <a:pt x="3067531" y="2628459"/>
                  <a:pt x="3095083" y="2643789"/>
                </a:cubicBezTo>
                <a:cubicBezTo>
                  <a:pt x="3122635" y="2659118"/>
                  <a:pt x="3152200" y="2666783"/>
                  <a:pt x="3183780" y="2666783"/>
                </a:cubicBezTo>
                <a:cubicBezTo>
                  <a:pt x="3210290" y="2666783"/>
                  <a:pt x="3233300" y="2661202"/>
                  <a:pt x="3252810" y="2650040"/>
                </a:cubicBezTo>
                <a:cubicBezTo>
                  <a:pt x="3272321" y="2638877"/>
                  <a:pt x="3288480" y="2622134"/>
                  <a:pt x="3301289" y="2599810"/>
                </a:cubicBezTo>
                <a:lnTo>
                  <a:pt x="3318674" y="2651602"/>
                </a:lnTo>
                <a:lnTo>
                  <a:pt x="3436797" y="2651602"/>
                </a:lnTo>
                <a:lnTo>
                  <a:pt x="3436797" y="2263607"/>
                </a:lnTo>
                <a:lnTo>
                  <a:pt x="3216680" y="2263607"/>
                </a:lnTo>
                <a:lnTo>
                  <a:pt x="3216680" y="2373442"/>
                </a:lnTo>
                <a:lnTo>
                  <a:pt x="3254631" y="2373442"/>
                </a:lnTo>
                <a:lnTo>
                  <a:pt x="3254631" y="2459167"/>
                </a:lnTo>
                <a:cubicBezTo>
                  <a:pt x="3254631" y="2492803"/>
                  <a:pt x="3252175" y="2515424"/>
                  <a:pt x="3247264" y="2527033"/>
                </a:cubicBezTo>
                <a:cubicBezTo>
                  <a:pt x="3242353" y="2538642"/>
                  <a:pt x="3233051" y="2544446"/>
                  <a:pt x="3219359" y="2544446"/>
                </a:cubicBezTo>
                <a:cubicBezTo>
                  <a:pt x="3206857" y="2544446"/>
                  <a:pt x="3198523" y="2539311"/>
                  <a:pt x="3194356" y="2529042"/>
                </a:cubicBezTo>
                <a:cubicBezTo>
                  <a:pt x="3190189" y="2518773"/>
                  <a:pt x="3188105" y="2497416"/>
                  <a:pt x="3188105" y="2464972"/>
                </a:cubicBezTo>
                <a:lnTo>
                  <a:pt x="3188105" y="2118053"/>
                </a:lnTo>
                <a:cubicBezTo>
                  <a:pt x="3188105" y="2081144"/>
                  <a:pt x="3190189" y="2058224"/>
                  <a:pt x="3194356" y="2049295"/>
                </a:cubicBezTo>
                <a:cubicBezTo>
                  <a:pt x="3198523" y="2040365"/>
                  <a:pt x="3206411" y="2035900"/>
                  <a:pt x="3218019" y="2035900"/>
                </a:cubicBezTo>
                <a:cubicBezTo>
                  <a:pt x="3231414" y="2035900"/>
                  <a:pt x="3239897" y="2041109"/>
                  <a:pt x="3243469" y="2051527"/>
                </a:cubicBezTo>
                <a:cubicBezTo>
                  <a:pt x="3247041" y="2061945"/>
                  <a:pt x="3248827" y="2087841"/>
                  <a:pt x="3248827" y="2129215"/>
                </a:cubicBezTo>
                <a:lnTo>
                  <a:pt x="3248827" y="2194849"/>
                </a:lnTo>
                <a:lnTo>
                  <a:pt x="3436797" y="2194849"/>
                </a:lnTo>
                <a:lnTo>
                  <a:pt x="3436797" y="2163595"/>
                </a:lnTo>
                <a:cubicBezTo>
                  <a:pt x="3436797" y="2104361"/>
                  <a:pt x="3431290" y="2059192"/>
                  <a:pt x="3420277" y="2028087"/>
                </a:cubicBezTo>
                <a:cubicBezTo>
                  <a:pt x="3409264" y="1996982"/>
                  <a:pt x="3385600" y="1970118"/>
                  <a:pt x="3349286" y="1947496"/>
                </a:cubicBezTo>
                <a:cubicBezTo>
                  <a:pt x="3312972" y="1924874"/>
                  <a:pt x="3267282" y="1913564"/>
                  <a:pt x="3212215" y="1913564"/>
                </a:cubicBezTo>
                <a:close/>
                <a:moveTo>
                  <a:pt x="4649969" y="994550"/>
                </a:moveTo>
                <a:cubicBezTo>
                  <a:pt x="4659545" y="1115082"/>
                  <a:pt x="4669089" y="1216285"/>
                  <a:pt x="4678600" y="1298159"/>
                </a:cubicBezTo>
                <a:lnTo>
                  <a:pt x="4613895" y="1298159"/>
                </a:lnTo>
                <a:cubicBezTo>
                  <a:pt x="4618797" y="1234168"/>
                  <a:pt x="4630821" y="1132965"/>
                  <a:pt x="4649969" y="994550"/>
                </a:cubicBezTo>
                <a:close/>
                <a:moveTo>
                  <a:pt x="1601969" y="994550"/>
                </a:moveTo>
                <a:cubicBezTo>
                  <a:pt x="1611546" y="1115082"/>
                  <a:pt x="1621089" y="1216285"/>
                  <a:pt x="1630600" y="1298159"/>
                </a:cubicBezTo>
                <a:lnTo>
                  <a:pt x="1565895" y="1298159"/>
                </a:lnTo>
                <a:cubicBezTo>
                  <a:pt x="1570797" y="1234168"/>
                  <a:pt x="1582822" y="1132965"/>
                  <a:pt x="1601969" y="994550"/>
                </a:cubicBezTo>
                <a:close/>
                <a:moveTo>
                  <a:pt x="2059988" y="957045"/>
                </a:moveTo>
                <a:cubicBezTo>
                  <a:pt x="2081717" y="957045"/>
                  <a:pt x="2096674" y="960617"/>
                  <a:pt x="2104859" y="967761"/>
                </a:cubicBezTo>
                <a:cubicBezTo>
                  <a:pt x="2113045" y="974904"/>
                  <a:pt x="2117138" y="989936"/>
                  <a:pt x="2117138" y="1012856"/>
                </a:cubicBezTo>
                <a:lnTo>
                  <a:pt x="2117138" y="1052593"/>
                </a:lnTo>
                <a:cubicBezTo>
                  <a:pt x="2117138" y="1084442"/>
                  <a:pt x="2112896" y="1103269"/>
                  <a:pt x="2104413" y="1109073"/>
                </a:cubicBezTo>
                <a:cubicBezTo>
                  <a:pt x="2095930" y="1114877"/>
                  <a:pt x="2081121" y="1117779"/>
                  <a:pt x="2059988" y="1117779"/>
                </a:cubicBezTo>
                <a:close/>
                <a:moveTo>
                  <a:pt x="4920018" y="833369"/>
                </a:moveTo>
                <a:lnTo>
                  <a:pt x="4920018" y="1556227"/>
                </a:lnTo>
                <a:lnTo>
                  <a:pt x="5222288" y="1556227"/>
                </a:lnTo>
                <a:lnTo>
                  <a:pt x="5222288" y="1411566"/>
                </a:lnTo>
                <a:lnTo>
                  <a:pt x="5107988" y="1411566"/>
                </a:lnTo>
                <a:lnTo>
                  <a:pt x="5107988" y="833369"/>
                </a:lnTo>
                <a:close/>
                <a:moveTo>
                  <a:pt x="4506536" y="833369"/>
                </a:moveTo>
                <a:lnTo>
                  <a:pt x="4410654" y="1556227"/>
                </a:lnTo>
                <a:lnTo>
                  <a:pt x="4604986" y="1556227"/>
                </a:lnTo>
                <a:lnTo>
                  <a:pt x="4616287" y="1426300"/>
                </a:lnTo>
                <a:lnTo>
                  <a:pt x="4683525" y="1426300"/>
                </a:lnTo>
                <a:lnTo>
                  <a:pt x="4693613" y="1556227"/>
                </a:lnTo>
                <a:lnTo>
                  <a:pt x="4885713" y="1556227"/>
                </a:lnTo>
                <a:lnTo>
                  <a:pt x="4778222" y="833369"/>
                </a:lnTo>
                <a:close/>
                <a:moveTo>
                  <a:pt x="4186593" y="833369"/>
                </a:moveTo>
                <a:lnTo>
                  <a:pt x="4186593" y="1556227"/>
                </a:lnTo>
                <a:lnTo>
                  <a:pt x="4374563" y="1556227"/>
                </a:lnTo>
                <a:lnTo>
                  <a:pt x="4374563" y="833369"/>
                </a:lnTo>
                <a:close/>
                <a:moveTo>
                  <a:pt x="3415068" y="833369"/>
                </a:moveTo>
                <a:lnTo>
                  <a:pt x="3415068" y="1556227"/>
                </a:lnTo>
                <a:lnTo>
                  <a:pt x="3603038" y="1556227"/>
                </a:lnTo>
                <a:lnTo>
                  <a:pt x="3603038" y="833369"/>
                </a:lnTo>
                <a:close/>
                <a:moveTo>
                  <a:pt x="3053118" y="833369"/>
                </a:moveTo>
                <a:lnTo>
                  <a:pt x="3053118" y="1556227"/>
                </a:lnTo>
                <a:lnTo>
                  <a:pt x="3241088" y="1556227"/>
                </a:lnTo>
                <a:lnTo>
                  <a:pt x="3241088" y="1252618"/>
                </a:lnTo>
                <a:lnTo>
                  <a:pt x="3357174" y="1252618"/>
                </a:lnTo>
                <a:lnTo>
                  <a:pt x="3357174" y="1115101"/>
                </a:lnTo>
                <a:lnTo>
                  <a:pt x="3241088" y="1115101"/>
                </a:lnTo>
                <a:lnTo>
                  <a:pt x="3241088" y="978030"/>
                </a:lnTo>
                <a:lnTo>
                  <a:pt x="3371461" y="978030"/>
                </a:lnTo>
                <a:lnTo>
                  <a:pt x="3371461" y="833369"/>
                </a:lnTo>
                <a:close/>
                <a:moveTo>
                  <a:pt x="2786418" y="833369"/>
                </a:moveTo>
                <a:lnTo>
                  <a:pt x="2786418" y="1556227"/>
                </a:lnTo>
                <a:lnTo>
                  <a:pt x="2974388" y="1556227"/>
                </a:lnTo>
                <a:lnTo>
                  <a:pt x="2974388" y="833369"/>
                </a:lnTo>
                <a:close/>
                <a:moveTo>
                  <a:pt x="2335171" y="833369"/>
                </a:moveTo>
                <a:lnTo>
                  <a:pt x="2335171" y="978030"/>
                </a:lnTo>
                <a:lnTo>
                  <a:pt x="2446346" y="978030"/>
                </a:lnTo>
                <a:lnTo>
                  <a:pt x="2446346" y="1556227"/>
                </a:lnTo>
                <a:lnTo>
                  <a:pt x="2634316" y="1556227"/>
                </a:lnTo>
                <a:lnTo>
                  <a:pt x="2634316" y="978030"/>
                </a:lnTo>
                <a:lnTo>
                  <a:pt x="2745937" y="978030"/>
                </a:lnTo>
                <a:lnTo>
                  <a:pt x="2745937" y="833369"/>
                </a:lnTo>
                <a:close/>
                <a:moveTo>
                  <a:pt x="1872018" y="833369"/>
                </a:moveTo>
                <a:lnTo>
                  <a:pt x="1872018" y="1556227"/>
                </a:lnTo>
                <a:lnTo>
                  <a:pt x="2059988" y="1556227"/>
                </a:lnTo>
                <a:lnTo>
                  <a:pt x="2059988" y="1230294"/>
                </a:lnTo>
                <a:cubicBezTo>
                  <a:pt x="2085884" y="1230294"/>
                  <a:pt x="2101883" y="1234907"/>
                  <a:pt x="2107985" y="1244135"/>
                </a:cubicBezTo>
                <a:cubicBezTo>
                  <a:pt x="2114087" y="1253362"/>
                  <a:pt x="2117138" y="1277323"/>
                  <a:pt x="2117138" y="1316019"/>
                </a:cubicBezTo>
                <a:lnTo>
                  <a:pt x="2117138" y="1556227"/>
                </a:lnTo>
                <a:lnTo>
                  <a:pt x="2291713" y="1556227"/>
                </a:lnTo>
                <a:lnTo>
                  <a:pt x="2291713" y="1365578"/>
                </a:lnTo>
                <a:cubicBezTo>
                  <a:pt x="2291713" y="1307238"/>
                  <a:pt x="2290150" y="1271593"/>
                  <a:pt x="2287025" y="1258645"/>
                </a:cubicBezTo>
                <a:cubicBezTo>
                  <a:pt x="2283900" y="1245697"/>
                  <a:pt x="2275937" y="1231484"/>
                  <a:pt x="2263138" y="1216006"/>
                </a:cubicBezTo>
                <a:cubicBezTo>
                  <a:pt x="2250339" y="1200528"/>
                  <a:pt x="2225336" y="1188175"/>
                  <a:pt x="2188129" y="1178948"/>
                </a:cubicBezTo>
                <a:cubicBezTo>
                  <a:pt x="2229205" y="1175078"/>
                  <a:pt x="2256739" y="1163470"/>
                  <a:pt x="2270728" y="1144122"/>
                </a:cubicBezTo>
                <a:cubicBezTo>
                  <a:pt x="2284718" y="1124774"/>
                  <a:pt x="2291713" y="1086972"/>
                  <a:pt x="2291713" y="1030715"/>
                </a:cubicBezTo>
                <a:cubicBezTo>
                  <a:pt x="2291713" y="969100"/>
                  <a:pt x="2281816" y="924229"/>
                  <a:pt x="2262022" y="896100"/>
                </a:cubicBezTo>
                <a:cubicBezTo>
                  <a:pt x="2242228" y="867971"/>
                  <a:pt x="2216629" y="850484"/>
                  <a:pt x="2185227" y="843638"/>
                </a:cubicBezTo>
                <a:cubicBezTo>
                  <a:pt x="2153824" y="836792"/>
                  <a:pt x="2093772" y="833369"/>
                  <a:pt x="2005070" y="833369"/>
                </a:cubicBezTo>
                <a:close/>
                <a:moveTo>
                  <a:pt x="1458536" y="833369"/>
                </a:moveTo>
                <a:lnTo>
                  <a:pt x="1362654" y="1556227"/>
                </a:lnTo>
                <a:lnTo>
                  <a:pt x="1556986" y="1556227"/>
                </a:lnTo>
                <a:lnTo>
                  <a:pt x="1568288" y="1426300"/>
                </a:lnTo>
                <a:lnTo>
                  <a:pt x="1635525" y="1426300"/>
                </a:lnTo>
                <a:lnTo>
                  <a:pt x="1645613" y="1556227"/>
                </a:lnTo>
                <a:lnTo>
                  <a:pt x="1837713" y="1556227"/>
                </a:lnTo>
                <a:lnTo>
                  <a:pt x="1730222" y="833369"/>
                </a:lnTo>
                <a:close/>
                <a:moveTo>
                  <a:pt x="3895634" y="818188"/>
                </a:moveTo>
                <a:cubicBezTo>
                  <a:pt x="3854855" y="818188"/>
                  <a:pt x="3818764" y="825109"/>
                  <a:pt x="3787361" y="838950"/>
                </a:cubicBezTo>
                <a:cubicBezTo>
                  <a:pt x="3755959" y="852791"/>
                  <a:pt x="3731402" y="871767"/>
                  <a:pt x="3713692" y="895877"/>
                </a:cubicBezTo>
                <a:cubicBezTo>
                  <a:pt x="3695981" y="919987"/>
                  <a:pt x="3685340" y="945064"/>
                  <a:pt x="3681768" y="971109"/>
                </a:cubicBezTo>
                <a:cubicBezTo>
                  <a:pt x="3678196" y="997154"/>
                  <a:pt x="3676410" y="1036222"/>
                  <a:pt x="3676410" y="1088312"/>
                </a:cubicBezTo>
                <a:lnTo>
                  <a:pt x="3676410" y="1299499"/>
                </a:lnTo>
                <a:cubicBezTo>
                  <a:pt x="3676410" y="1370341"/>
                  <a:pt x="3682214" y="1423398"/>
                  <a:pt x="3693823" y="1458670"/>
                </a:cubicBezTo>
                <a:cubicBezTo>
                  <a:pt x="3705432" y="1493943"/>
                  <a:pt x="3729095" y="1521550"/>
                  <a:pt x="3764814" y="1541493"/>
                </a:cubicBezTo>
                <a:cubicBezTo>
                  <a:pt x="3800533" y="1561436"/>
                  <a:pt x="3845925" y="1571408"/>
                  <a:pt x="3900992" y="1571408"/>
                </a:cubicBezTo>
                <a:cubicBezTo>
                  <a:pt x="3953975" y="1571408"/>
                  <a:pt x="3998549" y="1559633"/>
                  <a:pt x="4034714" y="1536083"/>
                </a:cubicBezTo>
                <a:cubicBezTo>
                  <a:pt x="4070879" y="1512533"/>
                  <a:pt x="4094245" y="1485108"/>
                  <a:pt x="4104812" y="1453808"/>
                </a:cubicBezTo>
                <a:cubicBezTo>
                  <a:pt x="4115379" y="1422507"/>
                  <a:pt x="4120662" y="1369448"/>
                  <a:pt x="4120662" y="1294629"/>
                </a:cubicBezTo>
                <a:lnTo>
                  <a:pt x="4120662" y="1266459"/>
                </a:lnTo>
                <a:lnTo>
                  <a:pt x="3932692" y="1266459"/>
                </a:lnTo>
                <a:lnTo>
                  <a:pt x="3932692" y="1357318"/>
                </a:lnTo>
                <a:cubicBezTo>
                  <a:pt x="3932692" y="1397004"/>
                  <a:pt x="3930534" y="1422218"/>
                  <a:pt x="3926218" y="1432959"/>
                </a:cubicBezTo>
                <a:cubicBezTo>
                  <a:pt x="3921902" y="1443700"/>
                  <a:pt x="3912749" y="1449071"/>
                  <a:pt x="3898759" y="1449071"/>
                </a:cubicBezTo>
                <a:cubicBezTo>
                  <a:pt x="3884174" y="1449071"/>
                  <a:pt x="3874798" y="1443713"/>
                  <a:pt x="3870631" y="1432997"/>
                </a:cubicBezTo>
                <a:cubicBezTo>
                  <a:pt x="3866464" y="1422282"/>
                  <a:pt x="3864380" y="1399362"/>
                  <a:pt x="3864380" y="1364239"/>
                </a:cubicBezTo>
                <a:lnTo>
                  <a:pt x="3864380" y="1028483"/>
                </a:lnTo>
                <a:cubicBezTo>
                  <a:pt x="3864380" y="991871"/>
                  <a:pt x="3866464" y="968058"/>
                  <a:pt x="3870631" y="957045"/>
                </a:cubicBezTo>
                <a:cubicBezTo>
                  <a:pt x="3874798" y="946032"/>
                  <a:pt x="3884621" y="940525"/>
                  <a:pt x="3900099" y="940525"/>
                </a:cubicBezTo>
                <a:cubicBezTo>
                  <a:pt x="3913791" y="940525"/>
                  <a:pt x="3922646" y="945055"/>
                  <a:pt x="3926665" y="954115"/>
                </a:cubicBezTo>
                <a:cubicBezTo>
                  <a:pt x="3930683" y="963175"/>
                  <a:pt x="3932692" y="985971"/>
                  <a:pt x="3932692" y="1022504"/>
                </a:cubicBezTo>
                <a:lnTo>
                  <a:pt x="3932692" y="1148140"/>
                </a:lnTo>
                <a:lnTo>
                  <a:pt x="4120662" y="1148140"/>
                </a:lnTo>
                <a:lnTo>
                  <a:pt x="4120662" y="1079473"/>
                </a:lnTo>
                <a:cubicBezTo>
                  <a:pt x="4120662" y="1011997"/>
                  <a:pt x="4115007" y="962283"/>
                  <a:pt x="4103696" y="930329"/>
                </a:cubicBezTo>
                <a:cubicBezTo>
                  <a:pt x="4092385" y="898375"/>
                  <a:pt x="4068721" y="871697"/>
                  <a:pt x="4032705" y="850293"/>
                </a:cubicBezTo>
                <a:cubicBezTo>
                  <a:pt x="3996688" y="828890"/>
                  <a:pt x="3950998" y="818188"/>
                  <a:pt x="3895634" y="818188"/>
                </a:cubicBezTo>
                <a:close/>
                <a:moveTo>
                  <a:pt x="0" y="0"/>
                </a:moveTo>
                <a:lnTo>
                  <a:pt x="5325035" y="0"/>
                </a:lnTo>
                <a:lnTo>
                  <a:pt x="5325035" y="5143500"/>
                </a:lnTo>
                <a:lnTo>
                  <a:pt x="0" y="514350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313077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grpSp>
        <p:nvGrpSpPr>
          <p:cNvPr id="4" name="Google Shape;569;p46">
            <a:extLst>
              <a:ext uri="{FF2B5EF4-FFF2-40B4-BE49-F238E27FC236}">
                <a16:creationId xmlns:a16="http://schemas.microsoft.com/office/drawing/2014/main" id="{328B9A12-8DD5-44BB-92A6-56C4044363C1}"/>
              </a:ext>
            </a:extLst>
          </p:cNvPr>
          <p:cNvGrpSpPr/>
          <p:nvPr/>
        </p:nvGrpSpPr>
        <p:grpSpPr>
          <a:xfrm>
            <a:off x="730818" y="997187"/>
            <a:ext cx="3397850" cy="187275"/>
            <a:chOff x="-3237675" y="-1132050"/>
            <a:chExt cx="3397850" cy="187275"/>
          </a:xfrm>
        </p:grpSpPr>
        <p:sp>
          <p:nvSpPr>
            <p:cNvPr id="5" name="Google Shape;570;p46">
              <a:extLst>
                <a:ext uri="{FF2B5EF4-FFF2-40B4-BE49-F238E27FC236}">
                  <a16:creationId xmlns:a16="http://schemas.microsoft.com/office/drawing/2014/main" id="{2FB0784A-CC64-45A7-9B34-D9A6A95FE2B9}"/>
                </a:ext>
              </a:extLst>
            </p:cNvPr>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571;p46">
              <a:extLst>
                <a:ext uri="{FF2B5EF4-FFF2-40B4-BE49-F238E27FC236}">
                  <a16:creationId xmlns:a16="http://schemas.microsoft.com/office/drawing/2014/main" id="{2DCB22B2-C72A-4FF4-8716-8B82E4D37A40}"/>
                </a:ext>
              </a:extLst>
            </p:cNvPr>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72;p46">
              <a:extLst>
                <a:ext uri="{FF2B5EF4-FFF2-40B4-BE49-F238E27FC236}">
                  <a16:creationId xmlns:a16="http://schemas.microsoft.com/office/drawing/2014/main" id="{1FB134D8-EA3E-496A-9E34-27F9206DDCA2}"/>
                </a:ext>
              </a:extLst>
            </p:cNvPr>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73;p46">
              <a:extLst>
                <a:ext uri="{FF2B5EF4-FFF2-40B4-BE49-F238E27FC236}">
                  <a16:creationId xmlns:a16="http://schemas.microsoft.com/office/drawing/2014/main" id="{CC4E4F5B-D55E-4361-9082-88D0176B155E}"/>
                </a:ext>
              </a:extLst>
            </p:cNvPr>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74;p46">
              <a:extLst>
                <a:ext uri="{FF2B5EF4-FFF2-40B4-BE49-F238E27FC236}">
                  <a16:creationId xmlns:a16="http://schemas.microsoft.com/office/drawing/2014/main" id="{7E9FFFC4-66E1-4B3F-B799-4F5C6970AAD5}"/>
                </a:ext>
              </a:extLst>
            </p:cNvPr>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75;p46">
              <a:extLst>
                <a:ext uri="{FF2B5EF4-FFF2-40B4-BE49-F238E27FC236}">
                  <a16:creationId xmlns:a16="http://schemas.microsoft.com/office/drawing/2014/main" id="{39979672-1AB9-4F58-9104-80D8590A2069}"/>
                </a:ext>
              </a:extLst>
            </p:cNvPr>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76;p46">
              <a:extLst>
                <a:ext uri="{FF2B5EF4-FFF2-40B4-BE49-F238E27FC236}">
                  <a16:creationId xmlns:a16="http://schemas.microsoft.com/office/drawing/2014/main" id="{5C91BEE0-2935-4CF2-B066-617B7D83E870}"/>
                </a:ext>
              </a:extLst>
            </p:cNvPr>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77;p46">
              <a:extLst>
                <a:ext uri="{FF2B5EF4-FFF2-40B4-BE49-F238E27FC236}">
                  <a16:creationId xmlns:a16="http://schemas.microsoft.com/office/drawing/2014/main" id="{C067B9B9-AE59-465F-8650-475AF2AABE24}"/>
                </a:ext>
              </a:extLst>
            </p:cNvPr>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78;p46">
              <a:extLst>
                <a:ext uri="{FF2B5EF4-FFF2-40B4-BE49-F238E27FC236}">
                  <a16:creationId xmlns:a16="http://schemas.microsoft.com/office/drawing/2014/main" id="{B58E0A43-706D-4E51-89E1-4F0E855171DE}"/>
                </a:ext>
              </a:extLst>
            </p:cNvPr>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569;p46">
            <a:extLst>
              <a:ext uri="{FF2B5EF4-FFF2-40B4-BE49-F238E27FC236}">
                <a16:creationId xmlns:a16="http://schemas.microsoft.com/office/drawing/2014/main" id="{5432D24D-6878-426C-A1FE-287CC0511C93}"/>
              </a:ext>
            </a:extLst>
          </p:cNvPr>
          <p:cNvGrpSpPr/>
          <p:nvPr/>
        </p:nvGrpSpPr>
        <p:grpSpPr>
          <a:xfrm>
            <a:off x="4406718" y="997187"/>
            <a:ext cx="3397850" cy="187275"/>
            <a:chOff x="-3237675" y="-1132050"/>
            <a:chExt cx="3397850" cy="187275"/>
          </a:xfrm>
        </p:grpSpPr>
        <p:sp>
          <p:nvSpPr>
            <p:cNvPr id="15" name="Google Shape;570;p46">
              <a:extLst>
                <a:ext uri="{FF2B5EF4-FFF2-40B4-BE49-F238E27FC236}">
                  <a16:creationId xmlns:a16="http://schemas.microsoft.com/office/drawing/2014/main" id="{CE15E8A9-AEC2-44E2-BACE-CDA727AF3219}"/>
                </a:ext>
              </a:extLst>
            </p:cNvPr>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71;p46">
              <a:extLst>
                <a:ext uri="{FF2B5EF4-FFF2-40B4-BE49-F238E27FC236}">
                  <a16:creationId xmlns:a16="http://schemas.microsoft.com/office/drawing/2014/main" id="{841CA7E8-4AA8-4988-B7D4-AC37A7B99146}"/>
                </a:ext>
              </a:extLst>
            </p:cNvPr>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72;p46">
              <a:extLst>
                <a:ext uri="{FF2B5EF4-FFF2-40B4-BE49-F238E27FC236}">
                  <a16:creationId xmlns:a16="http://schemas.microsoft.com/office/drawing/2014/main" id="{1669F84F-32B5-447D-8655-FA2749B8A020}"/>
                </a:ext>
              </a:extLst>
            </p:cNvPr>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73;p46">
              <a:extLst>
                <a:ext uri="{FF2B5EF4-FFF2-40B4-BE49-F238E27FC236}">
                  <a16:creationId xmlns:a16="http://schemas.microsoft.com/office/drawing/2014/main" id="{A5AF4B46-2F4D-4010-AEDF-9DC75CF63E10}"/>
                </a:ext>
              </a:extLst>
            </p:cNvPr>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74;p46">
              <a:extLst>
                <a:ext uri="{FF2B5EF4-FFF2-40B4-BE49-F238E27FC236}">
                  <a16:creationId xmlns:a16="http://schemas.microsoft.com/office/drawing/2014/main" id="{A77F40E5-6C6A-4D8A-BB57-B52F3AE2092E}"/>
                </a:ext>
              </a:extLst>
            </p:cNvPr>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75;p46">
              <a:extLst>
                <a:ext uri="{FF2B5EF4-FFF2-40B4-BE49-F238E27FC236}">
                  <a16:creationId xmlns:a16="http://schemas.microsoft.com/office/drawing/2014/main" id="{169C3852-8402-496A-BFC7-C7DC8D622039}"/>
                </a:ext>
              </a:extLst>
            </p:cNvPr>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6;p46">
              <a:extLst>
                <a:ext uri="{FF2B5EF4-FFF2-40B4-BE49-F238E27FC236}">
                  <a16:creationId xmlns:a16="http://schemas.microsoft.com/office/drawing/2014/main" id="{53B81EDE-F3C3-4951-9DCF-E711CB2B1BFE}"/>
                </a:ext>
              </a:extLst>
            </p:cNvPr>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77;p46">
              <a:extLst>
                <a:ext uri="{FF2B5EF4-FFF2-40B4-BE49-F238E27FC236}">
                  <a16:creationId xmlns:a16="http://schemas.microsoft.com/office/drawing/2014/main" id="{A5F513F2-2C01-4013-8205-CCFD7389F60B}"/>
                </a:ext>
              </a:extLst>
            </p:cNvPr>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78;p46">
              <a:extLst>
                <a:ext uri="{FF2B5EF4-FFF2-40B4-BE49-F238E27FC236}">
                  <a16:creationId xmlns:a16="http://schemas.microsoft.com/office/drawing/2014/main" id="{FBC3966E-DFDE-4F36-ABA5-96E362C3B736}"/>
                </a:ext>
              </a:extLst>
            </p:cNvPr>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569;p46">
            <a:extLst>
              <a:ext uri="{FF2B5EF4-FFF2-40B4-BE49-F238E27FC236}">
                <a16:creationId xmlns:a16="http://schemas.microsoft.com/office/drawing/2014/main" id="{7D41846F-C85D-4617-8672-8B1EB085A0B5}"/>
              </a:ext>
            </a:extLst>
          </p:cNvPr>
          <p:cNvGrpSpPr/>
          <p:nvPr/>
        </p:nvGrpSpPr>
        <p:grpSpPr>
          <a:xfrm rot="5400000">
            <a:off x="-1061746" y="2696111"/>
            <a:ext cx="3397850" cy="187275"/>
            <a:chOff x="-3237675" y="-1132050"/>
            <a:chExt cx="3397850" cy="187275"/>
          </a:xfrm>
        </p:grpSpPr>
        <p:sp>
          <p:nvSpPr>
            <p:cNvPr id="25" name="Google Shape;570;p46">
              <a:extLst>
                <a:ext uri="{FF2B5EF4-FFF2-40B4-BE49-F238E27FC236}">
                  <a16:creationId xmlns:a16="http://schemas.microsoft.com/office/drawing/2014/main" id="{0BB6E78C-0FE3-4EED-B87A-D6E616C98DAB}"/>
                </a:ext>
              </a:extLst>
            </p:cNvPr>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71;p46">
              <a:extLst>
                <a:ext uri="{FF2B5EF4-FFF2-40B4-BE49-F238E27FC236}">
                  <a16:creationId xmlns:a16="http://schemas.microsoft.com/office/drawing/2014/main" id="{ED30F8B7-CF46-444E-8E1A-1E595E015E6F}"/>
                </a:ext>
              </a:extLst>
            </p:cNvPr>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72;p46">
              <a:extLst>
                <a:ext uri="{FF2B5EF4-FFF2-40B4-BE49-F238E27FC236}">
                  <a16:creationId xmlns:a16="http://schemas.microsoft.com/office/drawing/2014/main" id="{2A8A2406-B9CA-4B2F-A1D5-29E245C99F47}"/>
                </a:ext>
              </a:extLst>
            </p:cNvPr>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73;p46">
              <a:extLst>
                <a:ext uri="{FF2B5EF4-FFF2-40B4-BE49-F238E27FC236}">
                  <a16:creationId xmlns:a16="http://schemas.microsoft.com/office/drawing/2014/main" id="{C7A8B3A7-DE5D-4E11-AA91-0F4F5CB419E3}"/>
                </a:ext>
              </a:extLst>
            </p:cNvPr>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74;p46">
              <a:extLst>
                <a:ext uri="{FF2B5EF4-FFF2-40B4-BE49-F238E27FC236}">
                  <a16:creationId xmlns:a16="http://schemas.microsoft.com/office/drawing/2014/main" id="{34002A98-D0C9-4A9C-AEEB-F2E46C3B3B63}"/>
                </a:ext>
              </a:extLst>
            </p:cNvPr>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75;p46">
              <a:extLst>
                <a:ext uri="{FF2B5EF4-FFF2-40B4-BE49-F238E27FC236}">
                  <a16:creationId xmlns:a16="http://schemas.microsoft.com/office/drawing/2014/main" id="{484C9A8E-D8CD-4410-BC38-2961DD361AFC}"/>
                </a:ext>
              </a:extLst>
            </p:cNvPr>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76;p46">
              <a:extLst>
                <a:ext uri="{FF2B5EF4-FFF2-40B4-BE49-F238E27FC236}">
                  <a16:creationId xmlns:a16="http://schemas.microsoft.com/office/drawing/2014/main" id="{A1B67128-D2AD-430D-8F19-AAD9E7BB8408}"/>
                </a:ext>
              </a:extLst>
            </p:cNvPr>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77;p46">
              <a:extLst>
                <a:ext uri="{FF2B5EF4-FFF2-40B4-BE49-F238E27FC236}">
                  <a16:creationId xmlns:a16="http://schemas.microsoft.com/office/drawing/2014/main" id="{FF0A7FEF-B68F-44F4-B581-9BAA773D9D59}"/>
                </a:ext>
              </a:extLst>
            </p:cNvPr>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78;p46">
              <a:extLst>
                <a:ext uri="{FF2B5EF4-FFF2-40B4-BE49-F238E27FC236}">
                  <a16:creationId xmlns:a16="http://schemas.microsoft.com/office/drawing/2014/main" id="{DD59B181-DD81-40B0-B3A8-55573079AE40}"/>
                </a:ext>
              </a:extLst>
            </p:cNvPr>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TextBox 33">
            <a:extLst>
              <a:ext uri="{FF2B5EF4-FFF2-40B4-BE49-F238E27FC236}">
                <a16:creationId xmlns:a16="http://schemas.microsoft.com/office/drawing/2014/main" id="{B66971B5-397B-41DD-A5CB-56F3327D5239}"/>
              </a:ext>
            </a:extLst>
          </p:cNvPr>
          <p:cNvSpPr txBox="1"/>
          <p:nvPr/>
        </p:nvSpPr>
        <p:spPr>
          <a:xfrm>
            <a:off x="1328128" y="2241905"/>
            <a:ext cx="6605637" cy="2246769"/>
          </a:xfrm>
          <a:prstGeom prst="rect">
            <a:avLst/>
          </a:prstGeom>
          <a:noFill/>
        </p:spPr>
        <p:txBody>
          <a:bodyPr wrap="square">
            <a:spAutoFit/>
          </a:bodyPr>
          <a:lstStyle/>
          <a:p>
            <a:pPr algn="ctr"/>
            <a:r>
              <a:rPr lang="en-US" b="0" i="0" dirty="0">
                <a:solidFill>
                  <a:srgbClr val="080809"/>
                </a:solidFill>
                <a:effectLst/>
                <a:latin typeface="inherit"/>
              </a:rPr>
              <a:t>Plagiarism and copyright infringement are also very big problems: many students do not even think that submitting a text created by AI without reading it is actually the same plagiarism as copying text from any source, and not indicating the source where artificial intelligence was used. Finally, one of the serious challenges is the incorrect use of AI. Students sometimes blindly trust the information provided by the system, which may be incorrect, unjustified or completely unreliable, therefore this creates misconceptions and unconfirmed knowledge in them. All these problems together show that despite the benefits of AI, its use should be very careful and based on the right strategies.</a:t>
            </a:r>
          </a:p>
          <a:p>
            <a:br>
              <a:rPr lang="en-US" b="0" i="0" dirty="0">
                <a:solidFill>
                  <a:srgbClr val="1C1E21"/>
                </a:solidFill>
                <a:effectLst/>
                <a:latin typeface="Segoe UI Historic" panose="020B0502040204020203" pitchFamily="34" charset="0"/>
              </a:rPr>
            </a:b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sp>
        <p:nvSpPr>
          <p:cNvPr id="73" name="Rectangle 72">
            <a:extLst>
              <a:ext uri="{FF2B5EF4-FFF2-40B4-BE49-F238E27FC236}">
                <a16:creationId xmlns:a16="http://schemas.microsoft.com/office/drawing/2014/main" id="{B009A403-F668-4852-8DDD-1E55D90F1F67}"/>
              </a:ext>
            </a:extLst>
          </p:cNvPr>
          <p:cNvSpPr/>
          <p:nvPr/>
        </p:nvSpPr>
        <p:spPr>
          <a:xfrm>
            <a:off x="-296558" y="-10086"/>
            <a:ext cx="2298139" cy="51435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394258AA-5E6F-42E4-B3B6-3B7D7F0F40F8}"/>
              </a:ext>
            </a:extLst>
          </p:cNvPr>
          <p:cNvSpPr/>
          <p:nvPr/>
        </p:nvSpPr>
        <p:spPr>
          <a:xfrm>
            <a:off x="-700331" y="-10086"/>
            <a:ext cx="2298139" cy="5143500"/>
          </a:xfrm>
          <a:prstGeom prst="rect">
            <a:avLst/>
          </a:prstGeom>
          <a:solidFill>
            <a:srgbClr val="5C6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473BA197-D8C7-403E-8E9B-626378255526}"/>
              </a:ext>
            </a:extLst>
          </p:cNvPr>
          <p:cNvSpPr/>
          <p:nvPr/>
        </p:nvSpPr>
        <p:spPr>
          <a:xfrm>
            <a:off x="-1204071" y="0"/>
            <a:ext cx="2298139" cy="51435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EB87B1EB-75A2-48E6-9357-1AA08406376B}"/>
              </a:ext>
            </a:extLst>
          </p:cNvPr>
          <p:cNvSpPr/>
          <p:nvPr/>
        </p:nvSpPr>
        <p:spPr>
          <a:xfrm>
            <a:off x="-1707811" y="0"/>
            <a:ext cx="2298139" cy="51435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CB47FDEA-0112-4BDD-95E3-B201CA42F0C9}"/>
              </a:ext>
            </a:extLst>
          </p:cNvPr>
          <p:cNvSpPr txBox="1"/>
          <p:nvPr/>
        </p:nvSpPr>
        <p:spPr>
          <a:xfrm>
            <a:off x="3190086" y="1805477"/>
            <a:ext cx="3911983" cy="2031325"/>
          </a:xfrm>
          <a:prstGeom prst="rect">
            <a:avLst/>
          </a:prstGeom>
          <a:noFill/>
        </p:spPr>
        <p:txBody>
          <a:bodyPr wrap="square">
            <a:spAutoFit/>
          </a:bodyPr>
          <a:lstStyle/>
          <a:p>
            <a:pPr algn="ctr"/>
            <a:r>
              <a:rPr lang="en-US" b="0" i="0" dirty="0">
                <a:solidFill>
                  <a:schemeClr val="bg1"/>
                </a:solidFill>
                <a:effectLst/>
                <a:latin typeface="inherit"/>
              </a:rPr>
              <a:t>In order to minimize the problems listed above, it is necessary to introduce unified, thoughtful and consistent approaches. First, schools and teachers need to establish clear rules about when AI can and cannot be used, so that students do not lose their ability to think independently and do not rely on technology excessively.</a:t>
            </a:r>
          </a:p>
          <a:p>
            <a:br>
              <a:rPr lang="en-US" b="0" i="0" dirty="0">
                <a:solidFill>
                  <a:srgbClr val="1C1E21"/>
                </a:solidFill>
                <a:effectLst/>
                <a:latin typeface="Segoe UI Historic" panose="020B0502040204020203" pitchFamily="34" charset="0"/>
              </a:rPr>
            </a:b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grpSp>
        <p:nvGrpSpPr>
          <p:cNvPr id="541" name="Google Shape;541;p45"/>
          <p:cNvGrpSpPr/>
          <p:nvPr/>
        </p:nvGrpSpPr>
        <p:grpSpPr>
          <a:xfrm>
            <a:off x="872454" y="1293020"/>
            <a:ext cx="755358" cy="191930"/>
            <a:chOff x="2641350" y="846250"/>
            <a:chExt cx="413600" cy="105075"/>
          </a:xfrm>
        </p:grpSpPr>
        <p:sp>
          <p:nvSpPr>
            <p:cNvPr id="542" name="Google Shape;542;p45"/>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5"/>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5"/>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45"/>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Rectangle 40">
            <a:extLst>
              <a:ext uri="{FF2B5EF4-FFF2-40B4-BE49-F238E27FC236}">
                <a16:creationId xmlns:a16="http://schemas.microsoft.com/office/drawing/2014/main" id="{F3CC6975-782B-4238-862C-34AA2808B1EC}"/>
              </a:ext>
            </a:extLst>
          </p:cNvPr>
          <p:cNvSpPr/>
          <p:nvPr/>
        </p:nvSpPr>
        <p:spPr>
          <a:xfrm>
            <a:off x="6845861" y="430"/>
            <a:ext cx="2298139" cy="51435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4C1015E-9A85-40ED-8D84-22B5AE6779C1}"/>
              </a:ext>
            </a:extLst>
          </p:cNvPr>
          <p:cNvSpPr/>
          <p:nvPr/>
        </p:nvSpPr>
        <p:spPr>
          <a:xfrm>
            <a:off x="4547722" y="0"/>
            <a:ext cx="2298139" cy="5143500"/>
          </a:xfrm>
          <a:prstGeom prst="rect">
            <a:avLst/>
          </a:prstGeom>
          <a:solidFill>
            <a:srgbClr val="5C6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25AD69FC-6C5E-4E74-9036-2BCC88A1EB06}"/>
              </a:ext>
            </a:extLst>
          </p:cNvPr>
          <p:cNvSpPr/>
          <p:nvPr/>
        </p:nvSpPr>
        <p:spPr>
          <a:xfrm>
            <a:off x="2249583" y="0"/>
            <a:ext cx="2298139" cy="51435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B2F96CEA-A1A0-4A21-9DE4-39B223647828}"/>
              </a:ext>
            </a:extLst>
          </p:cNvPr>
          <p:cNvSpPr/>
          <p:nvPr/>
        </p:nvSpPr>
        <p:spPr>
          <a:xfrm>
            <a:off x="-48556" y="0"/>
            <a:ext cx="2298139" cy="51435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7AD31B6A-F18F-4503-A9EE-694C11361861}"/>
              </a:ext>
            </a:extLst>
          </p:cNvPr>
          <p:cNvSpPr txBox="1"/>
          <p:nvPr/>
        </p:nvSpPr>
        <p:spPr>
          <a:xfrm>
            <a:off x="2249583" y="469287"/>
            <a:ext cx="4152612" cy="2031325"/>
          </a:xfrm>
          <a:prstGeom prst="rect">
            <a:avLst/>
          </a:prstGeom>
          <a:noFill/>
        </p:spPr>
        <p:txBody>
          <a:bodyPr wrap="square">
            <a:spAutoFit/>
          </a:bodyPr>
          <a:lstStyle/>
          <a:p>
            <a:pPr algn="ctr"/>
            <a:r>
              <a:rPr lang="en-US" b="0" i="0" dirty="0">
                <a:solidFill>
                  <a:srgbClr val="080809"/>
                </a:solidFill>
                <a:effectLst/>
                <a:latin typeface="inherit"/>
              </a:rPr>
              <a:t>Teachers also need to be fully informed about all programs and platforms that verify the authenticity of work, so that the assessment is fair and objective. The teaching process should include a requirement that students clearly indicate where they have used AI and in what part they have relied on it, in order to avoid plagiarism and copyright infringement.</a:t>
            </a:r>
          </a:p>
          <a:p>
            <a:br>
              <a:rPr lang="en-US" b="0" i="0" dirty="0">
                <a:solidFill>
                  <a:srgbClr val="1C1E21"/>
                </a:solidFill>
                <a:effectLst/>
                <a:latin typeface="Segoe UI Historic" panose="020B0502040204020203" pitchFamily="34" charset="0"/>
              </a:rPr>
            </a:br>
            <a:endParaRPr lang="en-US" dirty="0"/>
          </a:p>
        </p:txBody>
      </p:sp>
      <p:sp>
        <p:nvSpPr>
          <p:cNvPr id="16" name="TextBox 15">
            <a:extLst>
              <a:ext uri="{FF2B5EF4-FFF2-40B4-BE49-F238E27FC236}">
                <a16:creationId xmlns:a16="http://schemas.microsoft.com/office/drawing/2014/main" id="{2B8101CC-7FED-4527-880B-236EF66696C0}"/>
              </a:ext>
            </a:extLst>
          </p:cNvPr>
          <p:cNvSpPr txBox="1"/>
          <p:nvPr/>
        </p:nvSpPr>
        <p:spPr>
          <a:xfrm>
            <a:off x="1569850" y="2380681"/>
            <a:ext cx="5857659" cy="2031325"/>
          </a:xfrm>
          <a:prstGeom prst="rect">
            <a:avLst/>
          </a:prstGeom>
          <a:noFill/>
        </p:spPr>
        <p:txBody>
          <a:bodyPr wrap="square">
            <a:spAutoFit/>
          </a:bodyPr>
          <a:lstStyle/>
          <a:p>
            <a:pPr algn="ctr"/>
            <a:r>
              <a:rPr lang="en-US" b="0" i="0" dirty="0">
                <a:solidFill>
                  <a:srgbClr val="080809"/>
                </a:solidFill>
                <a:effectLst/>
                <a:latin typeface="inherit"/>
              </a:rPr>
              <a:t>In addition, school programs should definitely include training in how to work with AI correctly: students need to understand that AI can make mistakes, that information must be checked, and that technology is a means of assistance. Teachers should create tasks that require students’ experience, analysis, examples from everyday life, and reasoning based on classroom material. In this case, AI will not be able to completely replace their individual reasoning.</a:t>
            </a:r>
          </a:p>
          <a:p>
            <a:br>
              <a:rPr lang="en-US" b="0" i="0" dirty="0">
                <a:solidFill>
                  <a:srgbClr val="1C1E21"/>
                </a:solidFill>
                <a:effectLst/>
                <a:latin typeface="Segoe UI Historic" panose="020B0502040204020203" pitchFamily="34" charset="0"/>
              </a:rPr>
            </a:b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3BC57F4-F25D-4B3B-8D6C-EE87AC0ABA2A}"/>
              </a:ext>
            </a:extLst>
          </p:cNvPr>
          <p:cNvSpPr txBox="1"/>
          <p:nvPr/>
        </p:nvSpPr>
        <p:spPr>
          <a:xfrm>
            <a:off x="1951504" y="1666880"/>
            <a:ext cx="5240991" cy="2031325"/>
          </a:xfrm>
          <a:prstGeom prst="rect">
            <a:avLst/>
          </a:prstGeom>
          <a:noFill/>
        </p:spPr>
        <p:txBody>
          <a:bodyPr wrap="square">
            <a:spAutoFit/>
          </a:bodyPr>
          <a:lstStyle/>
          <a:p>
            <a:pPr algn="ctr"/>
            <a:r>
              <a:rPr lang="en-US" b="0" i="0" dirty="0">
                <a:solidFill>
                  <a:schemeClr val="bg1"/>
                </a:solidFill>
                <a:effectLst/>
                <a:latin typeface="inherit"/>
              </a:rPr>
              <a:t>It is also important that schools and educational institutions provide regular training for teachers so that they are constantly informed about the new technologies that appear every day. Ultimately, the main way to solve the problems is to balance the education system and technology in an environment where AI is a useful assistant, but not the main performer, as a result of which neither student skills are lost nor the quality of education is damaged.</a:t>
            </a:r>
          </a:p>
          <a:p>
            <a:br>
              <a:rPr lang="en-US" b="0" i="0" dirty="0">
                <a:solidFill>
                  <a:srgbClr val="1C1E21"/>
                </a:solidFill>
                <a:effectLst/>
                <a:latin typeface="Segoe UI Historic" panose="020B0502040204020203" pitchFamily="34" charset="0"/>
              </a:rPr>
            </a:br>
            <a:endParaRPr lang="en-US" dirty="0"/>
          </a:p>
        </p:txBody>
      </p:sp>
    </p:spTree>
    <p:extLst>
      <p:ext uri="{BB962C8B-B14F-4D97-AF65-F5344CB8AC3E}">
        <p14:creationId xmlns:p14="http://schemas.microsoft.com/office/powerpoint/2010/main" val="1370434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49"/>
        <p:cNvGrpSpPr/>
        <p:nvPr/>
      </p:nvGrpSpPr>
      <p:grpSpPr>
        <a:xfrm>
          <a:off x="0" y="0"/>
          <a:ext cx="0" cy="0"/>
          <a:chOff x="0" y="0"/>
          <a:chExt cx="0" cy="0"/>
        </a:xfrm>
      </p:grpSpPr>
      <p:sp>
        <p:nvSpPr>
          <p:cNvPr id="552" name="Google Shape;552;p4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PROBLEM VS. SOLUTION</a:t>
            </a:r>
            <a:endParaRPr/>
          </a:p>
        </p:txBody>
      </p:sp>
      <p:grpSp>
        <p:nvGrpSpPr>
          <p:cNvPr id="569" name="Google Shape;569;p46"/>
          <p:cNvGrpSpPr/>
          <p:nvPr/>
        </p:nvGrpSpPr>
        <p:grpSpPr>
          <a:xfrm>
            <a:off x="240000" y="1333364"/>
            <a:ext cx="3397850" cy="187275"/>
            <a:chOff x="-3237675" y="-1132050"/>
            <a:chExt cx="3397850" cy="187275"/>
          </a:xfrm>
        </p:grpSpPr>
        <p:sp>
          <p:nvSpPr>
            <p:cNvPr id="570" name="Google Shape;570;p46"/>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46"/>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6"/>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6"/>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6"/>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6"/>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6"/>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6"/>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6"/>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9" name="Google Shape;579;p46"/>
          <p:cNvGrpSpPr/>
          <p:nvPr/>
        </p:nvGrpSpPr>
        <p:grpSpPr>
          <a:xfrm>
            <a:off x="7585867" y="2898429"/>
            <a:ext cx="2159530" cy="548628"/>
            <a:chOff x="2641350" y="846250"/>
            <a:chExt cx="413600" cy="105075"/>
          </a:xfrm>
        </p:grpSpPr>
        <p:sp>
          <p:nvSpPr>
            <p:cNvPr id="580" name="Google Shape;580;p46"/>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46"/>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46"/>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46"/>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TextBox 19">
            <a:extLst>
              <a:ext uri="{FF2B5EF4-FFF2-40B4-BE49-F238E27FC236}">
                <a16:creationId xmlns:a16="http://schemas.microsoft.com/office/drawing/2014/main" id="{86658F69-E597-4632-A2D7-4893BC3AB73A}"/>
              </a:ext>
            </a:extLst>
          </p:cNvPr>
          <p:cNvSpPr txBox="1"/>
          <p:nvPr/>
        </p:nvSpPr>
        <p:spPr>
          <a:xfrm>
            <a:off x="304962" y="2047049"/>
            <a:ext cx="5099796" cy="1815882"/>
          </a:xfrm>
          <a:prstGeom prst="rect">
            <a:avLst/>
          </a:prstGeom>
          <a:noFill/>
        </p:spPr>
        <p:txBody>
          <a:bodyPr wrap="square">
            <a:spAutoFit/>
          </a:bodyPr>
          <a:lstStyle/>
          <a:p>
            <a:pPr algn="ctr"/>
            <a:r>
              <a:rPr lang="en-US" b="0" i="0" dirty="0">
                <a:solidFill>
                  <a:schemeClr val="bg1"/>
                </a:solidFill>
                <a:effectLst/>
                <a:latin typeface="inherit"/>
              </a:rPr>
              <a:t>In the end, it is very clear that artificial intelligence is a huge opportunity for education, but this opportunity only gives results when we use it correctly and responsibly. AI is a powerful mechanism for generating ideas, processing information, and simplifying complex processes, which can make learning much more modern and interesting. </a:t>
            </a:r>
          </a:p>
          <a:p>
            <a:br>
              <a:rPr lang="en-US" b="0" i="0" dirty="0">
                <a:solidFill>
                  <a:srgbClr val="1C1E21"/>
                </a:solidFill>
                <a:effectLst/>
                <a:latin typeface="Segoe UI Historic" panose="020B0502040204020203" pitchFamily="34" charset="0"/>
              </a:rPr>
            </a:b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87"/>
        <p:cNvGrpSpPr/>
        <p:nvPr/>
      </p:nvGrpSpPr>
      <p:grpSpPr>
        <a:xfrm>
          <a:off x="0" y="0"/>
          <a:ext cx="0" cy="0"/>
          <a:chOff x="0" y="0"/>
          <a:chExt cx="0" cy="0"/>
        </a:xfrm>
      </p:grpSpPr>
      <p:grpSp>
        <p:nvGrpSpPr>
          <p:cNvPr id="18" name="Group 17">
            <a:extLst>
              <a:ext uri="{FF2B5EF4-FFF2-40B4-BE49-F238E27FC236}">
                <a16:creationId xmlns:a16="http://schemas.microsoft.com/office/drawing/2014/main" id="{54D4D46D-91EC-4D8E-BFDE-B5B70883F99F}"/>
              </a:ext>
            </a:extLst>
          </p:cNvPr>
          <p:cNvGrpSpPr/>
          <p:nvPr/>
        </p:nvGrpSpPr>
        <p:grpSpPr>
          <a:xfrm rot="16200000">
            <a:off x="-1883153" y="-1347246"/>
            <a:ext cx="6733659" cy="4772958"/>
            <a:chOff x="3878534" y="-542013"/>
            <a:chExt cx="6733659" cy="4772958"/>
          </a:xfrm>
          <a:gradFill>
            <a:gsLst>
              <a:gs pos="48664">
                <a:srgbClr val="5673AE"/>
              </a:gs>
              <a:gs pos="98000">
                <a:srgbClr val="5673AE"/>
              </a:gs>
              <a:gs pos="25000">
                <a:srgbClr val="103783"/>
              </a:gs>
            </a:gsLst>
            <a:lin ang="5400000" scaled="1"/>
          </a:gradFill>
        </p:grpSpPr>
        <p:sp>
          <p:nvSpPr>
            <p:cNvPr id="19" name="Rectangle: Rounded Corners 18">
              <a:extLst>
                <a:ext uri="{FF2B5EF4-FFF2-40B4-BE49-F238E27FC236}">
                  <a16:creationId xmlns:a16="http://schemas.microsoft.com/office/drawing/2014/main" id="{F0FAAA14-EC9F-4FD1-8B75-BDF9F0125FE9}"/>
                </a:ext>
              </a:extLst>
            </p:cNvPr>
            <p:cNvSpPr/>
            <p:nvPr/>
          </p:nvSpPr>
          <p:spPr>
            <a:xfrm rot="2874392">
              <a:off x="5730190" y="-1360629"/>
              <a:ext cx="1774003" cy="49242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F2548A7F-E714-4C4C-B779-4D88AFE0E0F4}"/>
                </a:ext>
              </a:extLst>
            </p:cNvPr>
            <p:cNvSpPr/>
            <p:nvPr/>
          </p:nvSpPr>
          <p:spPr>
            <a:xfrm rot="2874392">
              <a:off x="8482768" y="-164946"/>
              <a:ext cx="993940" cy="283812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FB7B2562-030E-4B95-A623-8269D7E59FE2}"/>
                </a:ext>
              </a:extLst>
            </p:cNvPr>
            <p:cNvSpPr/>
            <p:nvPr/>
          </p:nvSpPr>
          <p:spPr>
            <a:xfrm rot="2874392">
              <a:off x="4955435" y="-1618914"/>
              <a:ext cx="918174" cy="307197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D4BC9B6E-724F-4AF1-BBA4-E19747560580}"/>
                </a:ext>
              </a:extLst>
            </p:cNvPr>
            <p:cNvSpPr/>
            <p:nvPr/>
          </p:nvSpPr>
          <p:spPr>
            <a:xfrm rot="2874392">
              <a:off x="6658636" y="2145329"/>
              <a:ext cx="1104344" cy="166533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63A27BB2-F252-4A31-8333-4DE58108F560}"/>
                </a:ext>
              </a:extLst>
            </p:cNvPr>
            <p:cNvSpPr/>
            <p:nvPr/>
          </p:nvSpPr>
          <p:spPr>
            <a:xfrm rot="2874392">
              <a:off x="8065903" y="1684656"/>
              <a:ext cx="1105835" cy="398674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6CAD11CC-434A-4A9A-8104-29B09C782C71}"/>
              </a:ext>
            </a:extLst>
          </p:cNvPr>
          <p:cNvSpPr txBox="1"/>
          <p:nvPr/>
        </p:nvSpPr>
        <p:spPr>
          <a:xfrm>
            <a:off x="3169461" y="2135568"/>
            <a:ext cx="4228241" cy="2462213"/>
          </a:xfrm>
          <a:prstGeom prst="rect">
            <a:avLst/>
          </a:prstGeom>
          <a:noFill/>
        </p:spPr>
        <p:txBody>
          <a:bodyPr wrap="square">
            <a:spAutoFit/>
          </a:bodyPr>
          <a:lstStyle/>
          <a:p>
            <a:pPr algn="ctr"/>
            <a:r>
              <a:rPr lang="en-US" b="0" i="0" dirty="0">
                <a:solidFill>
                  <a:schemeClr val="bg1"/>
                </a:solidFill>
                <a:effectLst/>
                <a:latin typeface="inherit"/>
              </a:rPr>
              <a:t>But if used carelessly, it can damage the skills that students really need in life: critical thinking, self-reliance, independent learning, and the ability to evaluate information. That is why it is essential that teachers and schools consider both the benefits and risks of AI. The right frameworks, rules, and teaching styles will allow us to create an environment where technology is equally useful for both teachers and students. </a:t>
            </a:r>
          </a:p>
          <a:p>
            <a:br>
              <a:rPr lang="en-US" b="0" i="0" dirty="0">
                <a:solidFill>
                  <a:srgbClr val="1C1E21"/>
                </a:solidFill>
                <a:effectLst/>
                <a:latin typeface="Segoe UI Historic" panose="020B0502040204020203" pitchFamily="34" charset="0"/>
              </a:rPr>
            </a:b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2">
            <a:extLst>
              <a:ext uri="{FF2B5EF4-FFF2-40B4-BE49-F238E27FC236}">
                <a16:creationId xmlns:a16="http://schemas.microsoft.com/office/drawing/2014/main" id="{A9C2A47F-9001-493D-B0FB-DF9BA2E654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5254" y="1480086"/>
            <a:ext cx="2946403" cy="35239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535182C-63D0-475A-A454-AE8B4F291C15}"/>
              </a:ext>
            </a:extLst>
          </p:cNvPr>
          <p:cNvSpPr txBox="1"/>
          <p:nvPr/>
        </p:nvSpPr>
        <p:spPr>
          <a:xfrm>
            <a:off x="1667253" y="1871949"/>
            <a:ext cx="3148474" cy="3108543"/>
          </a:xfrm>
          <a:prstGeom prst="rect">
            <a:avLst/>
          </a:prstGeom>
          <a:noFill/>
        </p:spPr>
        <p:txBody>
          <a:bodyPr wrap="square">
            <a:spAutoFit/>
          </a:bodyPr>
          <a:lstStyle/>
          <a:p>
            <a:pPr algn="ctr"/>
            <a:r>
              <a:rPr lang="en-US" b="0" i="0" dirty="0">
                <a:solidFill>
                  <a:srgbClr val="080809"/>
                </a:solidFill>
                <a:effectLst/>
                <a:latin typeface="inherit"/>
              </a:rPr>
              <a:t>The goal of education should never be to complete tasks quickly. The goal of education is knowledge, self-development, and deepening of thinking. Artificial intelligence can become an important partner in this process if we use it responsibly. With the right approaches, AI will not only not harm education, but on the contrary, will take its development to a new level and make it more modern, flexible, and future-oriented.</a:t>
            </a:r>
          </a:p>
          <a:p>
            <a:br>
              <a:rPr lang="en-US" b="0" i="0" dirty="0">
                <a:solidFill>
                  <a:srgbClr val="1C1E21"/>
                </a:solidFill>
                <a:effectLst/>
                <a:latin typeface="Segoe UI Historic" panose="020B0502040204020203" pitchFamily="34" charset="0"/>
              </a:rPr>
            </a:br>
            <a:endParaRPr lang="en-US" dirty="0"/>
          </a:p>
        </p:txBody>
      </p:sp>
    </p:spTree>
    <p:extLst>
      <p:ext uri="{BB962C8B-B14F-4D97-AF65-F5344CB8AC3E}">
        <p14:creationId xmlns:p14="http://schemas.microsoft.com/office/powerpoint/2010/main" val="2668291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4" name="TextBox 3">
            <a:extLst>
              <a:ext uri="{FF2B5EF4-FFF2-40B4-BE49-F238E27FC236}">
                <a16:creationId xmlns:a16="http://schemas.microsoft.com/office/drawing/2014/main" id="{EF2EC423-3E06-439C-AB53-2AA608A2EF57}"/>
              </a:ext>
            </a:extLst>
          </p:cNvPr>
          <p:cNvSpPr txBox="1"/>
          <p:nvPr/>
        </p:nvSpPr>
        <p:spPr>
          <a:xfrm>
            <a:off x="1789042" y="377687"/>
            <a:ext cx="5158409" cy="584775"/>
          </a:xfrm>
          <a:prstGeom prst="rect">
            <a:avLst/>
          </a:prstGeom>
          <a:noFill/>
        </p:spPr>
        <p:txBody>
          <a:bodyPr wrap="square" rtlCol="0">
            <a:spAutoFit/>
          </a:bodyPr>
          <a:lstStyle/>
          <a:p>
            <a:pPr algn="ctr"/>
            <a:r>
              <a:rPr lang="en-US" sz="3200" dirty="0">
                <a:solidFill>
                  <a:schemeClr val="bg1"/>
                </a:solidFill>
              </a:rPr>
              <a:t>Interactive Game</a:t>
            </a:r>
          </a:p>
        </p:txBody>
      </p:sp>
      <p:sp>
        <p:nvSpPr>
          <p:cNvPr id="56" name="Freeform 42">
            <a:hlinkClick r:id="rId3" action="ppaction://hlinksldjump"/>
            <a:extLst>
              <a:ext uri="{FF2B5EF4-FFF2-40B4-BE49-F238E27FC236}">
                <a16:creationId xmlns:a16="http://schemas.microsoft.com/office/drawing/2014/main" id="{D41AB59F-96CD-45AC-802A-4EF0FD2ADE5C}"/>
              </a:ext>
            </a:extLst>
          </p:cNvPr>
          <p:cNvSpPr/>
          <p:nvPr/>
        </p:nvSpPr>
        <p:spPr>
          <a:xfrm rot="7886246">
            <a:off x="7026248" y="4012482"/>
            <a:ext cx="1333278" cy="1307254"/>
          </a:xfrm>
          <a:custGeom>
            <a:avLst/>
            <a:gdLst/>
            <a:ahLst/>
            <a:cxnLst/>
            <a:rect l="l" t="t" r="r" b="b"/>
            <a:pathLst>
              <a:path w="1707390" h="1635247">
                <a:moveTo>
                  <a:pt x="0" y="0"/>
                </a:moveTo>
                <a:lnTo>
                  <a:pt x="1707391" y="0"/>
                </a:lnTo>
                <a:lnTo>
                  <a:pt x="1707391" y="1635248"/>
                </a:lnTo>
                <a:lnTo>
                  <a:pt x="0" y="16352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8" name="TextBox 7">
            <a:extLst>
              <a:ext uri="{FF2B5EF4-FFF2-40B4-BE49-F238E27FC236}">
                <a16:creationId xmlns:a16="http://schemas.microsoft.com/office/drawing/2014/main" id="{CA75B58A-8A1D-427A-8903-D6BB6DB9EB79}"/>
              </a:ext>
            </a:extLst>
          </p:cNvPr>
          <p:cNvSpPr txBox="1"/>
          <p:nvPr/>
        </p:nvSpPr>
        <p:spPr>
          <a:xfrm>
            <a:off x="2999167" y="1822882"/>
            <a:ext cx="2738158" cy="1169551"/>
          </a:xfrm>
          <a:prstGeom prst="rect">
            <a:avLst/>
          </a:prstGeom>
          <a:noFill/>
        </p:spPr>
        <p:txBody>
          <a:bodyPr wrap="square">
            <a:spAutoFit/>
          </a:bodyPr>
          <a:lstStyle/>
          <a:p>
            <a:pPr algn="ctr"/>
            <a:r>
              <a:rPr lang="en-US" b="0" i="0" dirty="0">
                <a:solidFill>
                  <a:srgbClr val="080809"/>
                </a:solidFill>
                <a:effectLst/>
                <a:latin typeface="inherit"/>
              </a:rPr>
              <a:t>We've already learned how to use artificial intelligence ethically. Let's test our factual knowledge.</a:t>
            </a:r>
          </a:p>
          <a:p>
            <a:br>
              <a:rPr lang="en-US" b="0" i="0" dirty="0">
                <a:solidFill>
                  <a:srgbClr val="1C1E21"/>
                </a:solidFill>
                <a:effectLst/>
                <a:latin typeface="Segoe UI Historic" panose="020B0502040204020203" pitchFamily="34" charset="0"/>
              </a:rPr>
            </a:br>
            <a:endParaRPr lang="en-US" dirty="0"/>
          </a:p>
        </p:txBody>
      </p:sp>
      <p:sp>
        <p:nvSpPr>
          <p:cNvPr id="10" name="TextBox 9">
            <a:extLst>
              <a:ext uri="{FF2B5EF4-FFF2-40B4-BE49-F238E27FC236}">
                <a16:creationId xmlns:a16="http://schemas.microsoft.com/office/drawing/2014/main" id="{A1D853DC-D679-4AED-B4EF-B46D7C7D131A}"/>
              </a:ext>
            </a:extLst>
          </p:cNvPr>
          <p:cNvSpPr txBox="1"/>
          <p:nvPr/>
        </p:nvSpPr>
        <p:spPr>
          <a:xfrm>
            <a:off x="2435598" y="3268077"/>
            <a:ext cx="3699622" cy="1169551"/>
          </a:xfrm>
          <a:prstGeom prst="rect">
            <a:avLst/>
          </a:prstGeom>
          <a:noFill/>
        </p:spPr>
        <p:txBody>
          <a:bodyPr wrap="square">
            <a:spAutoFit/>
          </a:bodyPr>
          <a:lstStyle/>
          <a:p>
            <a:pPr algn="ctr"/>
            <a:r>
              <a:rPr lang="en-US" b="0" i="0" dirty="0">
                <a:solidFill>
                  <a:srgbClr val="080809"/>
                </a:solidFill>
                <a:effectLst/>
                <a:latin typeface="Segoe UI Historic" panose="020B0502040204020203" pitchFamily="34" charset="0"/>
              </a:rPr>
              <a:t>Rating: </a:t>
            </a:r>
          </a:p>
          <a:p>
            <a:pPr algn="ctr"/>
            <a:r>
              <a:rPr lang="en-US" b="0" i="0" dirty="0">
                <a:solidFill>
                  <a:srgbClr val="080809"/>
                </a:solidFill>
                <a:effectLst/>
                <a:latin typeface="Segoe UI Historic" panose="020B0502040204020203" pitchFamily="34" charset="0"/>
              </a:rPr>
              <a:t>4 points - you know the topic very well</a:t>
            </a:r>
          </a:p>
          <a:p>
            <a:pPr algn="ctr"/>
            <a:r>
              <a:rPr lang="en-US" b="0" i="0" dirty="0">
                <a:solidFill>
                  <a:srgbClr val="080809"/>
                </a:solidFill>
                <a:effectLst/>
                <a:latin typeface="Segoe UI Historic" panose="020B0502040204020203" pitchFamily="34" charset="0"/>
              </a:rPr>
              <a:t> 3 points - it's good, but it could be better </a:t>
            </a:r>
          </a:p>
          <a:p>
            <a:pPr algn="ctr"/>
            <a:r>
              <a:rPr lang="en-US" b="0" i="0" dirty="0">
                <a:solidFill>
                  <a:srgbClr val="080809"/>
                </a:solidFill>
                <a:effectLst/>
                <a:latin typeface="Segoe UI Historic" panose="020B0502040204020203" pitchFamily="34" charset="0"/>
              </a:rPr>
              <a:t>2 points - let's review the presentation </a:t>
            </a:r>
          </a:p>
          <a:p>
            <a:pPr algn="ctr"/>
            <a:r>
              <a:rPr lang="en-US" b="0" i="0" dirty="0">
                <a:solidFill>
                  <a:srgbClr val="080809"/>
                </a:solidFill>
                <a:effectLst/>
                <a:latin typeface="Segoe UI Historic" panose="020B0502040204020203" pitchFamily="34" charset="0"/>
              </a:rPr>
              <a:t>1 point - were you listening?</a:t>
            </a:r>
            <a:endParaRPr lang="en-US" dirty="0"/>
          </a:p>
        </p:txBody>
      </p:sp>
      <p:sp>
        <p:nvSpPr>
          <p:cNvPr id="9" name="TextBox 8">
            <a:hlinkClick r:id="rId3" action="ppaction://hlinksldjump"/>
            <a:extLst>
              <a:ext uri="{FF2B5EF4-FFF2-40B4-BE49-F238E27FC236}">
                <a16:creationId xmlns:a16="http://schemas.microsoft.com/office/drawing/2014/main" id="{173A3E78-7968-43D7-B8BD-DB5647C2344A}"/>
              </a:ext>
            </a:extLst>
          </p:cNvPr>
          <p:cNvSpPr txBox="1"/>
          <p:nvPr/>
        </p:nvSpPr>
        <p:spPr>
          <a:xfrm>
            <a:off x="6225988" y="4512220"/>
            <a:ext cx="1329081" cy="307777"/>
          </a:xfrm>
          <a:prstGeom prst="rect">
            <a:avLst/>
          </a:prstGeom>
          <a:noFill/>
        </p:spPr>
        <p:txBody>
          <a:bodyPr wrap="square" rtlCol="0">
            <a:spAutoFit/>
          </a:bodyPr>
          <a:lstStyle/>
          <a:p>
            <a:r>
              <a:rPr lang="en-US" dirty="0"/>
              <a:t>Start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grpSp>
        <p:nvGrpSpPr>
          <p:cNvPr id="738" name="Google Shape;738;p50"/>
          <p:cNvGrpSpPr/>
          <p:nvPr/>
        </p:nvGrpSpPr>
        <p:grpSpPr>
          <a:xfrm>
            <a:off x="5978950" y="637742"/>
            <a:ext cx="3397850" cy="187275"/>
            <a:chOff x="-3237675" y="-1132050"/>
            <a:chExt cx="3397850" cy="187275"/>
          </a:xfrm>
        </p:grpSpPr>
        <p:sp>
          <p:nvSpPr>
            <p:cNvPr id="739" name="Google Shape;739;p50"/>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50"/>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0"/>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0"/>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0"/>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50"/>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0"/>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0"/>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50"/>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extBox 3">
            <a:extLst>
              <a:ext uri="{FF2B5EF4-FFF2-40B4-BE49-F238E27FC236}">
                <a16:creationId xmlns:a16="http://schemas.microsoft.com/office/drawing/2014/main" id="{8987A3DB-686E-4C1B-BC80-FA8FA3CD87BA}"/>
              </a:ext>
            </a:extLst>
          </p:cNvPr>
          <p:cNvSpPr txBox="1"/>
          <p:nvPr/>
        </p:nvSpPr>
        <p:spPr>
          <a:xfrm>
            <a:off x="2756551" y="129278"/>
            <a:ext cx="3836504" cy="707886"/>
          </a:xfrm>
          <a:prstGeom prst="rect">
            <a:avLst/>
          </a:prstGeom>
          <a:noFill/>
        </p:spPr>
        <p:txBody>
          <a:bodyPr wrap="square" rtlCol="0">
            <a:spAutoFit/>
          </a:bodyPr>
          <a:lstStyle/>
          <a:p>
            <a:r>
              <a:rPr lang="en-US" sz="4000" dirty="0">
                <a:solidFill>
                  <a:schemeClr val="bg1"/>
                </a:solidFill>
              </a:rPr>
              <a:t>Choose</a:t>
            </a:r>
            <a:r>
              <a:rPr lang="ka-GE" sz="4000" dirty="0">
                <a:solidFill>
                  <a:schemeClr val="bg1"/>
                </a:solidFill>
              </a:rPr>
              <a:t>!</a:t>
            </a:r>
            <a:endParaRPr lang="en-US" sz="4000" dirty="0">
              <a:solidFill>
                <a:schemeClr val="bg1"/>
              </a:solidFill>
            </a:endParaRPr>
          </a:p>
        </p:txBody>
      </p:sp>
      <p:sp>
        <p:nvSpPr>
          <p:cNvPr id="5" name="AutoShape 2">
            <a:extLst>
              <a:ext uri="{FF2B5EF4-FFF2-40B4-BE49-F238E27FC236}">
                <a16:creationId xmlns:a16="http://schemas.microsoft.com/office/drawing/2014/main" id="{20767746-02EB-4151-9505-1B89EB045C06}"/>
              </a:ext>
            </a:extLst>
          </p:cNvPr>
          <p:cNvSpPr>
            <a:spLocks noChangeAspect="1" noChangeArrowheads="1"/>
          </p:cNvSpPr>
          <p:nvPr/>
        </p:nvSpPr>
        <p:spPr bwMode="auto">
          <a:xfrm>
            <a:off x="4419600" y="2419350"/>
            <a:ext cx="1822174" cy="182217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a:hlinkClick r:id="rId3" action="ppaction://hlinksldjump"/>
            <a:extLst>
              <a:ext uri="{FF2B5EF4-FFF2-40B4-BE49-F238E27FC236}">
                <a16:creationId xmlns:a16="http://schemas.microsoft.com/office/drawing/2014/main" id="{F43A3874-ADC4-4EC9-A9E0-10F31BAE3C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668150">
            <a:off x="894020" y="1207057"/>
            <a:ext cx="1852118" cy="166876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hlinkClick r:id="rId5" action="ppaction://hlinksldjump"/>
            <a:extLst>
              <a:ext uri="{FF2B5EF4-FFF2-40B4-BE49-F238E27FC236}">
                <a16:creationId xmlns:a16="http://schemas.microsoft.com/office/drawing/2014/main" id="{F771F989-5689-4F7C-A155-7B8B0BCC7C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735471">
            <a:off x="4697573" y="744494"/>
            <a:ext cx="1926601" cy="230424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a:hlinkClick r:id="rId7" action="ppaction://hlinksldjump"/>
            <a:extLst>
              <a:ext uri="{FF2B5EF4-FFF2-40B4-BE49-F238E27FC236}">
                <a16:creationId xmlns:a16="http://schemas.microsoft.com/office/drawing/2014/main" id="{DD0DC5D8-393E-4DDD-BC1A-1830E3E51A1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14804" y="2540327"/>
            <a:ext cx="1822175" cy="230529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a:hlinkClick r:id="rId9" action="ppaction://hlinksldjump"/>
            <a:extLst>
              <a:ext uri="{FF2B5EF4-FFF2-40B4-BE49-F238E27FC236}">
                <a16:creationId xmlns:a16="http://schemas.microsoft.com/office/drawing/2014/main" id="{0F88C71E-B9AF-4481-8A8F-E008F5C614B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46212" y="2606673"/>
            <a:ext cx="1873388" cy="18304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FCA18D1-80CA-4FB4-AA83-6821924D16D4}"/>
              </a:ext>
            </a:extLst>
          </p:cNvPr>
          <p:cNvSpPr txBox="1"/>
          <p:nvPr/>
        </p:nvSpPr>
        <p:spPr>
          <a:xfrm>
            <a:off x="894229" y="3964441"/>
            <a:ext cx="1943100" cy="307777"/>
          </a:xfrm>
          <a:prstGeom prst="rect">
            <a:avLst/>
          </a:prstGeom>
          <a:noFill/>
        </p:spPr>
        <p:txBody>
          <a:bodyPr wrap="square" rtlCol="0">
            <a:spAutoFit/>
          </a:bodyPr>
          <a:lstStyle/>
          <a:p>
            <a:r>
              <a:rPr lang="en-US" dirty="0"/>
              <a:t>End The Game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4" name="Google Shape;834;p53"/>
          <p:cNvSpPr/>
          <p:nvPr/>
        </p:nvSpPr>
        <p:spPr>
          <a:xfrm>
            <a:off x="2006816" y="547700"/>
            <a:ext cx="6261600" cy="4597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839" name="Google Shape;839;p53"/>
          <p:cNvCxnSpPr/>
          <p:nvPr/>
        </p:nvCxnSpPr>
        <p:spPr>
          <a:xfrm rot="10800000" flipH="1">
            <a:off x="2828575" y="4400742"/>
            <a:ext cx="5494200" cy="16500"/>
          </a:xfrm>
          <a:prstGeom prst="straightConnector1">
            <a:avLst/>
          </a:prstGeom>
          <a:noFill/>
          <a:ln w="19050" cap="flat" cmpd="sng">
            <a:solidFill>
              <a:schemeClr val="dk1"/>
            </a:solidFill>
            <a:prstDash val="solid"/>
            <a:round/>
            <a:headEnd type="none" w="med" len="med"/>
            <a:tailEnd type="none" w="med" len="med"/>
          </a:ln>
        </p:spPr>
      </p:cxnSp>
      <p:grpSp>
        <p:nvGrpSpPr>
          <p:cNvPr id="840" name="Google Shape;840;p53"/>
          <p:cNvGrpSpPr/>
          <p:nvPr/>
        </p:nvGrpSpPr>
        <p:grpSpPr>
          <a:xfrm rot="-5400000">
            <a:off x="7593664" y="1799657"/>
            <a:ext cx="772605" cy="196301"/>
            <a:chOff x="2641350" y="846250"/>
            <a:chExt cx="413600" cy="105075"/>
          </a:xfrm>
        </p:grpSpPr>
        <p:sp>
          <p:nvSpPr>
            <p:cNvPr id="841" name="Google Shape;841;p5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5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5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5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5" name="Google Shape;845;p53"/>
          <p:cNvGrpSpPr/>
          <p:nvPr/>
        </p:nvGrpSpPr>
        <p:grpSpPr>
          <a:xfrm rot="5400000">
            <a:off x="-847462" y="1804154"/>
            <a:ext cx="3397850" cy="187275"/>
            <a:chOff x="-3237675" y="-1132050"/>
            <a:chExt cx="3397850" cy="187275"/>
          </a:xfrm>
        </p:grpSpPr>
        <p:sp>
          <p:nvSpPr>
            <p:cNvPr id="846" name="Google Shape;846;p53"/>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53"/>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53"/>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3"/>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3"/>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53"/>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53"/>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53"/>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53"/>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55" name="Google Shape;855;p53"/>
          <p:cNvCxnSpPr/>
          <p:nvPr/>
        </p:nvCxnSpPr>
        <p:spPr>
          <a:xfrm rot="10800000">
            <a:off x="524900" y="-25"/>
            <a:ext cx="0" cy="3633600"/>
          </a:xfrm>
          <a:prstGeom prst="straightConnector1">
            <a:avLst/>
          </a:prstGeom>
          <a:noFill/>
          <a:ln w="19050" cap="flat" cmpd="sng">
            <a:solidFill>
              <a:schemeClr val="lt1"/>
            </a:solidFill>
            <a:prstDash val="solid"/>
            <a:round/>
            <a:headEnd type="none" w="med" len="med"/>
            <a:tailEnd type="none" w="med" len="med"/>
          </a:ln>
        </p:spPr>
      </p:cxnSp>
      <p:pic>
        <p:nvPicPr>
          <p:cNvPr id="1026" name="Picture 2" descr="32,900+ Green Check Mark Stock Photos, Pictures &amp; Royalty ...">
            <a:hlinkClick r:id="rId3" action="ppaction://hlinksldjump"/>
            <a:extLst>
              <a:ext uri="{FF2B5EF4-FFF2-40B4-BE49-F238E27FC236}">
                <a16:creationId xmlns:a16="http://schemas.microsoft.com/office/drawing/2014/main" id="{C24646FF-0EC1-4CAB-9297-AE9FED5D403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497207" y="2779700"/>
            <a:ext cx="19431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900+ Red X Mark Stock Illustrations, Royalty-Free Vector ...">
            <a:hlinkClick r:id="rId6" action="ppaction://hlinksldjump"/>
            <a:extLst>
              <a:ext uri="{FF2B5EF4-FFF2-40B4-BE49-F238E27FC236}">
                <a16:creationId xmlns:a16="http://schemas.microsoft.com/office/drawing/2014/main" id="{89CB39A7-9F0E-4B9E-B69D-4AF5A2F36635}"/>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383942" y="2793933"/>
            <a:ext cx="1679283" cy="1679283"/>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A68FB20D-31E0-4F89-9352-E9C07F814B4B}"/>
              </a:ext>
            </a:extLst>
          </p:cNvPr>
          <p:cNvSpPr txBox="1"/>
          <p:nvPr/>
        </p:nvSpPr>
        <p:spPr>
          <a:xfrm>
            <a:off x="5137616" y="1512120"/>
            <a:ext cx="2396779" cy="523220"/>
          </a:xfrm>
          <a:prstGeom prst="rect">
            <a:avLst/>
          </a:prstGeom>
          <a:noFill/>
        </p:spPr>
        <p:txBody>
          <a:bodyPr wrap="square">
            <a:spAutoFit/>
          </a:bodyPr>
          <a:lstStyle/>
          <a:p>
            <a:pPr algn="ctr"/>
            <a:r>
              <a:rPr lang="en-US" b="0" i="0" u="none" strike="noStrike" dirty="0">
                <a:solidFill>
                  <a:schemeClr val="bg1"/>
                </a:solidFill>
                <a:effectLst/>
                <a:latin typeface="inherit"/>
              </a:rPr>
              <a:t>Is this an ethical way to use artificial intelligence?</a:t>
            </a:r>
          </a:p>
        </p:txBody>
      </p:sp>
      <p:sp>
        <p:nvSpPr>
          <p:cNvPr id="28" name="TextBox 27">
            <a:extLst>
              <a:ext uri="{FF2B5EF4-FFF2-40B4-BE49-F238E27FC236}">
                <a16:creationId xmlns:a16="http://schemas.microsoft.com/office/drawing/2014/main" id="{452CE88B-A765-405D-864A-847C8545BB1D}"/>
              </a:ext>
            </a:extLst>
          </p:cNvPr>
          <p:cNvSpPr txBox="1"/>
          <p:nvPr/>
        </p:nvSpPr>
        <p:spPr>
          <a:xfrm>
            <a:off x="2238935" y="755962"/>
            <a:ext cx="4572000" cy="584775"/>
          </a:xfrm>
          <a:prstGeom prst="rect">
            <a:avLst/>
          </a:prstGeom>
          <a:noFill/>
        </p:spPr>
        <p:txBody>
          <a:bodyPr wrap="square">
            <a:spAutoFit/>
          </a:bodyPr>
          <a:lstStyle/>
          <a:p>
            <a:pPr algn="l"/>
            <a:r>
              <a:rPr lang="en-US" sz="3200" b="0" i="0" u="none" strike="noStrike" dirty="0">
                <a:solidFill>
                  <a:schemeClr val="bg1"/>
                </a:solidFill>
                <a:effectLst/>
                <a:latin typeface="inherit"/>
              </a:rPr>
              <a:t>Case 1</a:t>
            </a:r>
            <a:endParaRPr lang="en-US" b="0" i="0" u="none" strike="noStrike" dirty="0">
              <a:solidFill>
                <a:schemeClr val="bg1"/>
              </a:solidFill>
              <a:effectLst/>
              <a:latin typeface="inherit"/>
            </a:endParaRPr>
          </a:p>
        </p:txBody>
      </p:sp>
      <p:sp>
        <p:nvSpPr>
          <p:cNvPr id="30" name="TextBox 29">
            <a:extLst>
              <a:ext uri="{FF2B5EF4-FFF2-40B4-BE49-F238E27FC236}">
                <a16:creationId xmlns:a16="http://schemas.microsoft.com/office/drawing/2014/main" id="{B9D16E94-A995-4783-8C11-58668BDB4AD2}"/>
              </a:ext>
            </a:extLst>
          </p:cNvPr>
          <p:cNvSpPr txBox="1"/>
          <p:nvPr/>
        </p:nvSpPr>
        <p:spPr>
          <a:xfrm>
            <a:off x="2238936" y="1324852"/>
            <a:ext cx="2467536" cy="954107"/>
          </a:xfrm>
          <a:prstGeom prst="rect">
            <a:avLst/>
          </a:prstGeom>
          <a:noFill/>
        </p:spPr>
        <p:txBody>
          <a:bodyPr wrap="square">
            <a:spAutoFit/>
          </a:bodyPr>
          <a:lstStyle/>
          <a:p>
            <a:pPr algn="ctr"/>
            <a:r>
              <a:rPr lang="en-US" b="0" i="0" u="none" strike="noStrike" dirty="0">
                <a:solidFill>
                  <a:schemeClr val="bg1"/>
                </a:solidFill>
                <a:effectLst/>
                <a:latin typeface="inherit"/>
              </a:rPr>
              <a:t>A student has to write an essay about their favorite literary work. He asked AI to come up with ideas.</a:t>
            </a: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34;p53">
            <a:extLst>
              <a:ext uri="{FF2B5EF4-FFF2-40B4-BE49-F238E27FC236}">
                <a16:creationId xmlns:a16="http://schemas.microsoft.com/office/drawing/2014/main" id="{29C75ACF-F889-41DF-9098-1592155796C2}"/>
              </a:ext>
            </a:extLst>
          </p:cNvPr>
          <p:cNvSpPr/>
          <p:nvPr/>
        </p:nvSpPr>
        <p:spPr>
          <a:xfrm>
            <a:off x="1921748" y="546000"/>
            <a:ext cx="6261600" cy="4597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Picture 4" descr="1,900+ Red X Mark Stock Illustrations, Royalty-Free Vector ...">
            <a:hlinkClick r:id="rId2" action="ppaction://hlinksldjump"/>
            <a:extLst>
              <a:ext uri="{FF2B5EF4-FFF2-40B4-BE49-F238E27FC236}">
                <a16:creationId xmlns:a16="http://schemas.microsoft.com/office/drawing/2014/main" id="{0D84A11B-431C-4ED7-99C4-10D2800C79F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56083" y="2851238"/>
            <a:ext cx="1679283" cy="16792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32,900+ Green Check Mark Stock Photos, Pictures &amp; Royalty ...">
            <a:hlinkClick r:id="rId5" action="ppaction://hlinksldjump"/>
            <a:extLst>
              <a:ext uri="{FF2B5EF4-FFF2-40B4-BE49-F238E27FC236}">
                <a16:creationId xmlns:a16="http://schemas.microsoft.com/office/drawing/2014/main" id="{4F2A7A30-5336-4977-B09E-52E0C92CDF97}"/>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638102" y="2768700"/>
            <a:ext cx="1943100" cy="18288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7A9EB0B-04A7-4FAD-95F1-A2F3915BAF41}"/>
              </a:ext>
            </a:extLst>
          </p:cNvPr>
          <p:cNvSpPr txBox="1"/>
          <p:nvPr/>
        </p:nvSpPr>
        <p:spPr>
          <a:xfrm>
            <a:off x="5424614" y="1715039"/>
            <a:ext cx="2534771"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inherit"/>
                <a:cs typeface="Arial"/>
                <a:sym typeface="Arial"/>
              </a:rPr>
              <a:t>Is this an ethical way to use artificial intelligence?</a:t>
            </a:r>
          </a:p>
        </p:txBody>
      </p:sp>
      <p:sp>
        <p:nvSpPr>
          <p:cNvPr id="14" name="TextBox 13">
            <a:extLst>
              <a:ext uri="{FF2B5EF4-FFF2-40B4-BE49-F238E27FC236}">
                <a16:creationId xmlns:a16="http://schemas.microsoft.com/office/drawing/2014/main" id="{A563B3EB-AC33-432E-9ED1-EEE69949C781}"/>
              </a:ext>
            </a:extLst>
          </p:cNvPr>
          <p:cNvSpPr txBox="1"/>
          <p:nvPr/>
        </p:nvSpPr>
        <p:spPr>
          <a:xfrm>
            <a:off x="2410386" y="1344878"/>
            <a:ext cx="2790265" cy="1600438"/>
          </a:xfrm>
          <a:prstGeom prst="rect">
            <a:avLst/>
          </a:prstGeom>
          <a:noFill/>
        </p:spPr>
        <p:txBody>
          <a:bodyPr wrap="square">
            <a:spAutoFit/>
          </a:bodyPr>
          <a:lstStyle/>
          <a:p>
            <a:pPr algn="ctr"/>
            <a:r>
              <a:rPr lang="en-US" b="0" i="0" dirty="0">
                <a:solidFill>
                  <a:schemeClr val="bg1"/>
                </a:solidFill>
                <a:effectLst/>
                <a:latin typeface="inherit"/>
              </a:rPr>
              <a:t>The journalist uses AI to sort out the given news materials. Then she checks all the received information first, with reliable sources, before publishing the article.</a:t>
            </a:r>
          </a:p>
          <a:p>
            <a:br>
              <a:rPr lang="en-US" b="0" i="0" dirty="0">
                <a:solidFill>
                  <a:srgbClr val="1C1E21"/>
                </a:solidFill>
                <a:effectLst/>
                <a:latin typeface="Segoe UI Historic" panose="020B0502040204020203" pitchFamily="34" charset="0"/>
              </a:rPr>
            </a:br>
            <a:endParaRPr lang="en-US" dirty="0"/>
          </a:p>
        </p:txBody>
      </p:sp>
    </p:spTree>
    <p:extLst>
      <p:ext uri="{BB962C8B-B14F-4D97-AF65-F5344CB8AC3E}">
        <p14:creationId xmlns:p14="http://schemas.microsoft.com/office/powerpoint/2010/main" val="19831778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34;p53">
            <a:extLst>
              <a:ext uri="{FF2B5EF4-FFF2-40B4-BE49-F238E27FC236}">
                <a16:creationId xmlns:a16="http://schemas.microsoft.com/office/drawing/2014/main" id="{A33BBC27-B026-4B71-9CF1-A549047B7850}"/>
              </a:ext>
            </a:extLst>
          </p:cNvPr>
          <p:cNvSpPr/>
          <p:nvPr/>
        </p:nvSpPr>
        <p:spPr>
          <a:xfrm>
            <a:off x="1924380" y="546000"/>
            <a:ext cx="6261600" cy="4597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Picture 2" descr="32,900+ Green Check Mark Stock Photos, Pictures &amp; Royalty ...">
            <a:hlinkClick r:id="rId2" action="ppaction://hlinksldjump"/>
            <a:extLst>
              <a:ext uri="{FF2B5EF4-FFF2-40B4-BE49-F238E27FC236}">
                <a16:creationId xmlns:a16="http://schemas.microsoft.com/office/drawing/2014/main" id="{0BE50D21-B9B4-4F67-BA06-12B46208C0B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754149" y="3056935"/>
            <a:ext cx="19431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1,900+ Red X Mark Stock Illustrations, Royalty-Free Vector ...">
            <a:hlinkClick r:id="rId5" action="ppaction://hlinksldjump"/>
            <a:extLst>
              <a:ext uri="{FF2B5EF4-FFF2-40B4-BE49-F238E27FC236}">
                <a16:creationId xmlns:a16="http://schemas.microsoft.com/office/drawing/2014/main" id="{462C7439-8814-4A8E-9EF2-9860F5DDA38F}"/>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62802" y="3019194"/>
            <a:ext cx="1679283" cy="167928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BB77922-7EB8-4A9B-A721-84111BEFFFF7}"/>
              </a:ext>
            </a:extLst>
          </p:cNvPr>
          <p:cNvSpPr txBox="1"/>
          <p:nvPr/>
        </p:nvSpPr>
        <p:spPr>
          <a:xfrm>
            <a:off x="5314034" y="1749587"/>
            <a:ext cx="2776818" cy="523220"/>
          </a:xfrm>
          <a:prstGeom prst="rect">
            <a:avLst/>
          </a:prstGeom>
          <a:noFill/>
        </p:spPr>
        <p:txBody>
          <a:bodyPr wrap="square">
            <a:spAutoFit/>
          </a:bodyPr>
          <a:lstStyle/>
          <a:p>
            <a:pPr algn="ctr"/>
            <a:r>
              <a:rPr lang="en-US" b="0" i="0" u="none" strike="noStrike" dirty="0">
                <a:solidFill>
                  <a:schemeClr val="bg1"/>
                </a:solidFill>
                <a:effectLst/>
                <a:latin typeface="inherit"/>
              </a:rPr>
              <a:t>Is this an ethical way to use artificial intelligence?</a:t>
            </a:r>
          </a:p>
        </p:txBody>
      </p:sp>
      <p:sp>
        <p:nvSpPr>
          <p:cNvPr id="14" name="TextBox 13">
            <a:extLst>
              <a:ext uri="{FF2B5EF4-FFF2-40B4-BE49-F238E27FC236}">
                <a16:creationId xmlns:a16="http://schemas.microsoft.com/office/drawing/2014/main" id="{CA0BEAB9-FDC3-4CBC-9411-BFD366534590}"/>
              </a:ext>
            </a:extLst>
          </p:cNvPr>
          <p:cNvSpPr txBox="1"/>
          <p:nvPr/>
        </p:nvSpPr>
        <p:spPr>
          <a:xfrm>
            <a:off x="2710499" y="1418756"/>
            <a:ext cx="2238935" cy="1600438"/>
          </a:xfrm>
          <a:prstGeom prst="rect">
            <a:avLst/>
          </a:prstGeom>
          <a:noFill/>
        </p:spPr>
        <p:txBody>
          <a:bodyPr wrap="square">
            <a:spAutoFit/>
          </a:bodyPr>
          <a:lstStyle/>
          <a:p>
            <a:pPr algn="ctr"/>
            <a:r>
              <a:rPr lang="en-US" b="0" i="0" dirty="0">
                <a:solidFill>
                  <a:schemeClr val="bg1"/>
                </a:solidFill>
                <a:effectLst/>
                <a:latin typeface="inherit"/>
              </a:rPr>
              <a:t>The designer receives an image generated by an AI that used protected works of a famous artist or designer during training.</a:t>
            </a:r>
          </a:p>
          <a:p>
            <a:br>
              <a:rPr lang="en-US" b="0" i="0" dirty="0">
                <a:solidFill>
                  <a:srgbClr val="1C1E21"/>
                </a:solidFill>
                <a:effectLst/>
                <a:latin typeface="Segoe UI Historic" panose="020B0502040204020203" pitchFamily="34" charset="0"/>
              </a:rPr>
            </a:br>
            <a:endParaRPr lang="en-US" dirty="0"/>
          </a:p>
        </p:txBody>
      </p:sp>
    </p:spTree>
    <p:extLst>
      <p:ext uri="{BB962C8B-B14F-4D97-AF65-F5344CB8AC3E}">
        <p14:creationId xmlns:p14="http://schemas.microsoft.com/office/powerpoint/2010/main" val="3958053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34;p53">
            <a:extLst>
              <a:ext uri="{FF2B5EF4-FFF2-40B4-BE49-F238E27FC236}">
                <a16:creationId xmlns:a16="http://schemas.microsoft.com/office/drawing/2014/main" id="{FD01D8BF-92CB-4A24-892A-73E18368D2A3}"/>
              </a:ext>
            </a:extLst>
          </p:cNvPr>
          <p:cNvSpPr/>
          <p:nvPr/>
        </p:nvSpPr>
        <p:spPr>
          <a:xfrm>
            <a:off x="1891932" y="546000"/>
            <a:ext cx="6261600" cy="4597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Picture 2" descr="32,900+ Green Check Mark Stock Photos, Pictures &amp; Royalty ...">
            <a:hlinkClick r:id="rId2" action="ppaction://hlinksldjump"/>
            <a:extLst>
              <a:ext uri="{FF2B5EF4-FFF2-40B4-BE49-F238E27FC236}">
                <a16:creationId xmlns:a16="http://schemas.microsoft.com/office/drawing/2014/main" id="{29E75067-2C4F-4579-9E39-096F9BE3573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624691" y="2844750"/>
            <a:ext cx="19431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1,900+ Red X Mark Stock Illustrations, Royalty-Free Vector ...">
            <a:hlinkClick r:id="rId5" action="ppaction://hlinksldjump"/>
            <a:extLst>
              <a:ext uri="{FF2B5EF4-FFF2-40B4-BE49-F238E27FC236}">
                <a16:creationId xmlns:a16="http://schemas.microsoft.com/office/drawing/2014/main" id="{7A445622-E057-4772-B579-99C70794B36D}"/>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29512" y="2892456"/>
            <a:ext cx="1679283" cy="167928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C44D661-DBD6-44E6-BE30-AA39553806D4}"/>
              </a:ext>
            </a:extLst>
          </p:cNvPr>
          <p:cNvSpPr txBox="1"/>
          <p:nvPr/>
        </p:nvSpPr>
        <p:spPr>
          <a:xfrm>
            <a:off x="5627592" y="1727824"/>
            <a:ext cx="2420471" cy="523220"/>
          </a:xfrm>
          <a:prstGeom prst="rect">
            <a:avLst/>
          </a:prstGeom>
          <a:noFill/>
        </p:spPr>
        <p:txBody>
          <a:bodyPr wrap="square">
            <a:spAutoFit/>
          </a:bodyPr>
          <a:lstStyle/>
          <a:p>
            <a:pPr algn="ctr"/>
            <a:r>
              <a:rPr lang="en-US" b="0" i="0" u="none" strike="noStrike" dirty="0">
                <a:solidFill>
                  <a:schemeClr val="bg1"/>
                </a:solidFill>
                <a:effectLst/>
                <a:latin typeface="inherit"/>
              </a:rPr>
              <a:t>Is this an ethical way to use artificial intelligence?</a:t>
            </a:r>
          </a:p>
        </p:txBody>
      </p:sp>
      <p:sp>
        <p:nvSpPr>
          <p:cNvPr id="14" name="TextBox 13">
            <a:extLst>
              <a:ext uri="{FF2B5EF4-FFF2-40B4-BE49-F238E27FC236}">
                <a16:creationId xmlns:a16="http://schemas.microsoft.com/office/drawing/2014/main" id="{2E6CAA7D-3264-4E0E-AD80-4558B98AD8AC}"/>
              </a:ext>
            </a:extLst>
          </p:cNvPr>
          <p:cNvSpPr txBox="1"/>
          <p:nvPr/>
        </p:nvSpPr>
        <p:spPr>
          <a:xfrm>
            <a:off x="2386111" y="1507461"/>
            <a:ext cx="2878413" cy="1384995"/>
          </a:xfrm>
          <a:prstGeom prst="rect">
            <a:avLst/>
          </a:prstGeom>
          <a:noFill/>
        </p:spPr>
        <p:txBody>
          <a:bodyPr wrap="square">
            <a:spAutoFit/>
          </a:bodyPr>
          <a:lstStyle/>
          <a:p>
            <a:pPr algn="ctr"/>
            <a:r>
              <a:rPr lang="en-US" b="0" i="0" dirty="0">
                <a:solidFill>
                  <a:schemeClr val="bg1"/>
                </a:solidFill>
                <a:effectLst/>
                <a:latin typeface="inherit"/>
              </a:rPr>
              <a:t>A student asks an AI to write a scientific article for him. It uses the received text without understanding the scientific terms in it.</a:t>
            </a:r>
          </a:p>
          <a:p>
            <a:br>
              <a:rPr lang="en-US" b="0" i="0" dirty="0">
                <a:solidFill>
                  <a:srgbClr val="1C1E21"/>
                </a:solidFill>
                <a:effectLst/>
                <a:latin typeface="Segoe UI Historic" panose="020B0502040204020203" pitchFamily="34" charset="0"/>
              </a:rPr>
            </a:br>
            <a:endParaRPr lang="en-US" dirty="0"/>
          </a:p>
        </p:txBody>
      </p:sp>
    </p:spTree>
    <p:extLst>
      <p:ext uri="{BB962C8B-B14F-4D97-AF65-F5344CB8AC3E}">
        <p14:creationId xmlns:p14="http://schemas.microsoft.com/office/powerpoint/2010/main" val="316711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42">
            <a:hlinkClick r:id="rId2" action="ppaction://hlinksldjump"/>
            <a:extLst>
              <a:ext uri="{FF2B5EF4-FFF2-40B4-BE49-F238E27FC236}">
                <a16:creationId xmlns:a16="http://schemas.microsoft.com/office/drawing/2014/main" id="{D71E6F56-02BE-40FA-B3F4-4B72BF835C2B}"/>
              </a:ext>
            </a:extLst>
          </p:cNvPr>
          <p:cNvSpPr/>
          <p:nvPr/>
        </p:nvSpPr>
        <p:spPr>
          <a:xfrm rot="7886246">
            <a:off x="6357242" y="3883274"/>
            <a:ext cx="1333278" cy="1307254"/>
          </a:xfrm>
          <a:custGeom>
            <a:avLst/>
            <a:gdLst/>
            <a:ahLst/>
            <a:cxnLst/>
            <a:rect l="l" t="t" r="r" b="b"/>
            <a:pathLst>
              <a:path w="1707390" h="1635247">
                <a:moveTo>
                  <a:pt x="0" y="0"/>
                </a:moveTo>
                <a:lnTo>
                  <a:pt x="1707391" y="0"/>
                </a:lnTo>
                <a:lnTo>
                  <a:pt x="1707391" y="1635248"/>
                </a:lnTo>
                <a:lnTo>
                  <a:pt x="0" y="16352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2" name="TextBox 1">
            <a:extLst>
              <a:ext uri="{FF2B5EF4-FFF2-40B4-BE49-F238E27FC236}">
                <a16:creationId xmlns:a16="http://schemas.microsoft.com/office/drawing/2014/main" id="{644C3A6A-6BF0-4E42-9D55-A60B4014DC48}"/>
              </a:ext>
            </a:extLst>
          </p:cNvPr>
          <p:cNvSpPr txBox="1"/>
          <p:nvPr/>
        </p:nvSpPr>
        <p:spPr>
          <a:xfrm>
            <a:off x="2688200" y="1971585"/>
            <a:ext cx="3148836" cy="1200329"/>
          </a:xfrm>
          <a:prstGeom prst="rect">
            <a:avLst/>
          </a:prstGeom>
          <a:noFill/>
        </p:spPr>
        <p:txBody>
          <a:bodyPr wrap="square" rtlCol="0">
            <a:spAutoFit/>
          </a:bodyPr>
          <a:lstStyle/>
          <a:p>
            <a:pPr algn="ctr"/>
            <a:r>
              <a:rPr lang="en-US" sz="3600" dirty="0">
                <a:solidFill>
                  <a:schemeClr val="bg1"/>
                </a:solidFill>
              </a:rPr>
              <a:t>This answer is correct!!!!!!!!</a:t>
            </a:r>
          </a:p>
        </p:txBody>
      </p:sp>
    </p:spTree>
    <p:extLst>
      <p:ext uri="{BB962C8B-B14F-4D97-AF65-F5344CB8AC3E}">
        <p14:creationId xmlns:p14="http://schemas.microsoft.com/office/powerpoint/2010/main" val="1499644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42">
            <a:hlinkClick r:id="rId2" action="ppaction://hlinksldjump"/>
            <a:extLst>
              <a:ext uri="{FF2B5EF4-FFF2-40B4-BE49-F238E27FC236}">
                <a16:creationId xmlns:a16="http://schemas.microsoft.com/office/drawing/2014/main" id="{90796C89-9FA3-4F98-908C-C8C0BD5AB3A1}"/>
              </a:ext>
            </a:extLst>
          </p:cNvPr>
          <p:cNvSpPr/>
          <p:nvPr/>
        </p:nvSpPr>
        <p:spPr>
          <a:xfrm rot="7886246">
            <a:off x="6390145" y="3913091"/>
            <a:ext cx="1333278" cy="1307254"/>
          </a:xfrm>
          <a:custGeom>
            <a:avLst/>
            <a:gdLst/>
            <a:ahLst/>
            <a:cxnLst/>
            <a:rect l="l" t="t" r="r" b="b"/>
            <a:pathLst>
              <a:path w="1707390" h="1635247">
                <a:moveTo>
                  <a:pt x="0" y="0"/>
                </a:moveTo>
                <a:lnTo>
                  <a:pt x="1707391" y="0"/>
                </a:lnTo>
                <a:lnTo>
                  <a:pt x="1707391" y="1635248"/>
                </a:lnTo>
                <a:lnTo>
                  <a:pt x="0" y="16352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6" name="TextBox 5">
            <a:extLst>
              <a:ext uri="{FF2B5EF4-FFF2-40B4-BE49-F238E27FC236}">
                <a16:creationId xmlns:a16="http://schemas.microsoft.com/office/drawing/2014/main" id="{4CC62764-336A-41CD-B41D-C6FAB8137691}"/>
              </a:ext>
            </a:extLst>
          </p:cNvPr>
          <p:cNvSpPr txBox="1"/>
          <p:nvPr/>
        </p:nvSpPr>
        <p:spPr>
          <a:xfrm>
            <a:off x="1650046" y="1971585"/>
            <a:ext cx="5843908" cy="1200329"/>
          </a:xfrm>
          <a:prstGeom prst="rect">
            <a:avLst/>
          </a:prstGeom>
          <a:noFill/>
        </p:spPr>
        <p:txBody>
          <a:bodyPr wrap="square">
            <a:spAutoFit/>
          </a:bodyPr>
          <a:lstStyle/>
          <a:p>
            <a:pPr algn="ctr"/>
            <a:r>
              <a:rPr lang="en-US" sz="3600" dirty="0">
                <a:solidFill>
                  <a:schemeClr val="bg1"/>
                </a:solidFill>
              </a:rPr>
              <a:t>This answer is incorrect!!!!!!!!</a:t>
            </a:r>
          </a:p>
        </p:txBody>
      </p:sp>
    </p:spTree>
    <p:extLst>
      <p:ext uri="{BB962C8B-B14F-4D97-AF65-F5344CB8AC3E}">
        <p14:creationId xmlns:p14="http://schemas.microsoft.com/office/powerpoint/2010/main" val="2141607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6FCD10-4EC7-4BED-8805-58ED025EE981}"/>
              </a:ext>
            </a:extLst>
          </p:cNvPr>
          <p:cNvSpPr txBox="1"/>
          <p:nvPr/>
        </p:nvSpPr>
        <p:spPr>
          <a:xfrm>
            <a:off x="944217" y="2215251"/>
            <a:ext cx="2014430" cy="307777"/>
          </a:xfrm>
          <a:prstGeom prst="rect">
            <a:avLst/>
          </a:prstGeom>
          <a:noFill/>
        </p:spPr>
        <p:txBody>
          <a:bodyPr wrap="square" rtlCol="0">
            <a:spAutoFit/>
          </a:bodyPr>
          <a:lstStyle/>
          <a:p>
            <a:r>
              <a:rPr lang="en-US" dirty="0">
                <a:solidFill>
                  <a:schemeClr val="bg1"/>
                </a:solidFill>
              </a:rPr>
              <a:t>chatGPT.com</a:t>
            </a:r>
          </a:p>
        </p:txBody>
      </p:sp>
      <p:sp>
        <p:nvSpPr>
          <p:cNvPr id="7" name="TextBox 6">
            <a:extLst>
              <a:ext uri="{FF2B5EF4-FFF2-40B4-BE49-F238E27FC236}">
                <a16:creationId xmlns:a16="http://schemas.microsoft.com/office/drawing/2014/main" id="{CC545CB5-5F47-4BCE-9651-92B88BE0BAE0}"/>
              </a:ext>
            </a:extLst>
          </p:cNvPr>
          <p:cNvSpPr txBox="1"/>
          <p:nvPr/>
        </p:nvSpPr>
        <p:spPr>
          <a:xfrm>
            <a:off x="944217" y="1429687"/>
            <a:ext cx="5843908" cy="523220"/>
          </a:xfrm>
          <a:prstGeom prst="rect">
            <a:avLst/>
          </a:prstGeom>
          <a:noFill/>
        </p:spPr>
        <p:txBody>
          <a:bodyPr wrap="square">
            <a:spAutoFit/>
          </a:bodyPr>
          <a:lstStyle/>
          <a:p>
            <a:r>
              <a:rPr lang="en-US" dirty="0">
                <a:solidFill>
                  <a:schemeClr val="bg1"/>
                </a:solidFill>
              </a:rPr>
              <a:t>https://slidesgo.com/theme/artificial-intelligence-ai-startup-business-plan#search-artificial+intelligence&amp;position-1&amp;results-1458&amp;rs=search</a:t>
            </a:r>
          </a:p>
        </p:txBody>
      </p:sp>
    </p:spTree>
    <p:extLst>
      <p:ext uri="{BB962C8B-B14F-4D97-AF65-F5344CB8AC3E}">
        <p14:creationId xmlns:p14="http://schemas.microsoft.com/office/powerpoint/2010/main" val="1441073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385;p38">
            <a:extLst>
              <a:ext uri="{FF2B5EF4-FFF2-40B4-BE49-F238E27FC236}">
                <a16:creationId xmlns:a16="http://schemas.microsoft.com/office/drawing/2014/main" id="{B4F4E0A6-A4C6-4C77-9616-36A4F2D100EC}"/>
              </a:ext>
            </a:extLst>
          </p:cNvPr>
          <p:cNvSpPr/>
          <p:nvPr/>
        </p:nvSpPr>
        <p:spPr>
          <a:xfrm>
            <a:off x="1471347" y="578275"/>
            <a:ext cx="866402" cy="914652"/>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85;p38">
            <a:extLst>
              <a:ext uri="{FF2B5EF4-FFF2-40B4-BE49-F238E27FC236}">
                <a16:creationId xmlns:a16="http://schemas.microsoft.com/office/drawing/2014/main" id="{BA245235-CA71-4469-8202-039E99AE6A30}"/>
              </a:ext>
            </a:extLst>
          </p:cNvPr>
          <p:cNvSpPr/>
          <p:nvPr/>
        </p:nvSpPr>
        <p:spPr>
          <a:xfrm>
            <a:off x="965100" y="722311"/>
            <a:ext cx="1270200" cy="12702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85;p38">
            <a:extLst>
              <a:ext uri="{FF2B5EF4-FFF2-40B4-BE49-F238E27FC236}">
                <a16:creationId xmlns:a16="http://schemas.microsoft.com/office/drawing/2014/main" id="{545C3D93-92A2-4219-8236-48082B0034DC}"/>
              </a:ext>
            </a:extLst>
          </p:cNvPr>
          <p:cNvSpPr/>
          <p:nvPr/>
        </p:nvSpPr>
        <p:spPr>
          <a:xfrm>
            <a:off x="663750" y="188225"/>
            <a:ext cx="1270200" cy="12702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Box 1">
            <a:extLst>
              <a:ext uri="{FF2B5EF4-FFF2-40B4-BE49-F238E27FC236}">
                <a16:creationId xmlns:a16="http://schemas.microsoft.com/office/drawing/2014/main" id="{8AE54D2B-2E06-4587-BC17-55752345E57F}"/>
              </a:ext>
            </a:extLst>
          </p:cNvPr>
          <p:cNvSpPr txBox="1"/>
          <p:nvPr/>
        </p:nvSpPr>
        <p:spPr>
          <a:xfrm>
            <a:off x="2454442" y="2096932"/>
            <a:ext cx="3939482" cy="1323439"/>
          </a:xfrm>
          <a:prstGeom prst="rect">
            <a:avLst/>
          </a:prstGeom>
          <a:noFill/>
        </p:spPr>
        <p:txBody>
          <a:bodyPr wrap="square" rtlCol="0">
            <a:spAutoFit/>
          </a:bodyPr>
          <a:lstStyle/>
          <a:p>
            <a:pPr algn="ctr"/>
            <a:r>
              <a:rPr lang="en-US" sz="4000" dirty="0">
                <a:solidFill>
                  <a:schemeClr val="bg1"/>
                </a:solidFill>
              </a:rPr>
              <a:t>Thank you for your attention</a:t>
            </a:r>
          </a:p>
        </p:txBody>
      </p:sp>
    </p:spTree>
    <p:extLst>
      <p:ext uri="{BB962C8B-B14F-4D97-AF65-F5344CB8AC3E}">
        <p14:creationId xmlns:p14="http://schemas.microsoft.com/office/powerpoint/2010/main" val="22780489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Artificial Intelligence (AI) Startup Business Plan by Slidesgo">
  <a:themeElements>
    <a:clrScheme name="Simple Light">
      <a:dk1>
        <a:srgbClr val="191919"/>
      </a:dk1>
      <a:lt1>
        <a:srgbClr val="FFFFFF"/>
      </a:lt1>
      <a:dk2>
        <a:srgbClr val="C1C1C1"/>
      </a:dk2>
      <a:lt2>
        <a:srgbClr val="E7E7E7"/>
      </a:lt2>
      <a:accent1>
        <a:srgbClr val="6E79E4"/>
      </a:accent1>
      <a:accent2>
        <a:srgbClr val="3C3C3B"/>
      </a:accent2>
      <a:accent3>
        <a:srgbClr val="5C64B8"/>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1138</Words>
  <Application>Microsoft Office PowerPoint</Application>
  <PresentationFormat>On-screen Show (16:9)</PresentationFormat>
  <Paragraphs>60</Paragraphs>
  <Slides>22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Raleway Medium</vt:lpstr>
      <vt:lpstr>Nunito</vt:lpstr>
      <vt:lpstr>inherit</vt:lpstr>
      <vt:lpstr>Bebas Neue</vt:lpstr>
      <vt:lpstr>Segoe UI Historic</vt:lpstr>
      <vt:lpstr>Artificial Intelligence (AI) Startup Business Plan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PROBLEM VS. SOLUTION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(AI)</dc:title>
  <cp:lastModifiedBy>lasha Inalishvili</cp:lastModifiedBy>
  <cp:revision>25</cp:revision>
  <dcterms:modified xsi:type="dcterms:W3CDTF">2025-11-16T14:02:21Z</dcterms:modified>
</cp:coreProperties>
</file>