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Include poze/avatare ale membrilor echipei (opțional).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Adaugă o statistică locală sau un exemplu uman pentru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Include mockup sau captură de ecran prototip.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Specifică cum se aliniază cu Curriculumul național și taxonomia Bloom–Anderson.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Include un exemplu: traseu de învățare pentru o unitate tematică.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Adaugă ilustrație/avatar și ex. de evoluție a acestuia.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Sugerează grafice: heatmap, trenduri liniare, distrib. competențe.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Include politici de date și consimțământ parental în proiect.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Adaugă contact/QR code pentru demo sau one-pager.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EduMentor – Platformă AI pentru progresul elevilor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Fiecare elev are propriul drum spre succes.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Team EduMentor — Cine suntem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Echipă multidisciplinară: tech, design, pedagogie.</a:t>
            </a:r>
          </a:p>
          <a:p>
            <a:pPr>
              <a:defRPr sz="1800"/>
            </a:pPr>
            <a:r>
              <a:t>Roluri: Product, AI Engineer, UX Designer, Pedagog, Psihopedagog.</a:t>
            </a:r>
          </a:p>
          <a:p>
            <a:pPr>
              <a:defRPr sz="1800"/>
            </a:pPr>
            <a:r>
              <a:t>Misiune: inovație + incluziune în educație.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Problema (Problem)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Diferențe mari de ritm și nivel între elevi.</a:t>
            </a:r>
          </a:p>
          <a:p>
            <a:pPr>
              <a:defRPr sz="1800"/>
            </a:pPr>
            <a:r>
              <a:t>Profesorii sunt suprasolicitați și nu pot personaliza pentru fiecare.</a:t>
            </a:r>
          </a:p>
          <a:p>
            <a:pPr>
              <a:defRPr sz="1800"/>
            </a:pPr>
            <a:r>
              <a:t>Elevii cu nevoi speciale primesc puțin suport adaptat.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Soluția noastră (Solution)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Platformă AI care analizează progresul și personalizează exercițiile.</a:t>
            </a:r>
          </a:p>
          <a:p>
            <a:pPr>
              <a:defRPr sz="1800"/>
            </a:pPr>
            <a:r>
              <a:t>Conținut conform Curriculumului Național (Republica Moldova) + Bloom–Anderson taxonomy.</a:t>
            </a:r>
          </a:p>
          <a:p>
            <a:pPr>
              <a:defRPr sz="1800"/>
            </a:pPr>
            <a:r>
              <a:t>Disponibil 24/7, accesibil pentru elevi și părinți.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Funcționalități principale (Key Features)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Profil individual – cont creat de profesor cu pseudonim și descriere.</a:t>
            </a:r>
          </a:p>
          <a:p>
            <a:pPr>
              <a:defRPr sz="1800"/>
            </a:pPr>
            <a:r>
              <a:t>Test de diagnoză inițială (baseline assessment).</a:t>
            </a:r>
          </a:p>
          <a:p>
            <a:pPr>
              <a:defRPr sz="1800"/>
            </a:pPr>
            <a:r>
              <a:t>Personalizare automată: Adaptive Exercises, Learning Path.</a:t>
            </a:r>
          </a:p>
          <a:p>
            <a:pPr>
              <a:defRPr sz="1800"/>
            </a:pPr>
            <a:r>
              <a:t>Bibliotecă de resurse (tests, games, videos).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Personalizare &amp; Ritm (Personalization &amp; Pace)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Analiză automată a rezultatelor pentru recomandări adaptate.</a:t>
            </a:r>
          </a:p>
          <a:p>
            <a:pPr>
              <a:defRPr sz="1800"/>
            </a:pPr>
            <a:r>
              <a:t>Ajustare în timp real a dificultății și a sarcinilor.</a:t>
            </a:r>
          </a:p>
          <a:p>
            <a:pPr>
              <a:defRPr sz="1800"/>
            </a:pPr>
            <a:r>
              <a:t>Teme pentru acasă în funcție de nevoi cognitive.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Gamificare (Gamification) &amp; Avatar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Avatar 3D tip Roblox ca mentor virtual (supportive AI Mentor).</a:t>
            </a:r>
          </a:p>
          <a:p>
            <a:pPr>
              <a:defRPr sz="1800"/>
            </a:pPr>
            <a:r>
              <a:t>Puncte, niveluri, accesorii — motivare prin progres.</a:t>
            </a:r>
          </a:p>
          <a:p>
            <a:pPr>
              <a:defRPr sz="1800"/>
            </a:pPr>
            <a:r>
              <a:t>Avatar oferă suport psiho-emoțional și notifică profesorul când e nevoie.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Rapoarte (Progress Dashboard &amp; Smart Reports)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Vizualizare evoluție individuală și de grup (Progress Dashboard).</a:t>
            </a:r>
          </a:p>
          <a:p>
            <a:pPr>
              <a:defRPr sz="1800"/>
            </a:pPr>
            <a:r>
              <a:t>Rapoarte săptămânale, % realizare, recomandări automatizate.</a:t>
            </a:r>
          </a:p>
          <a:p>
            <a:pPr>
              <a:defRPr sz="1800"/>
            </a:pPr>
            <a:r>
              <a:t>Instrumente pentru intervenție pedagogică rapidă.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Confidențialitate &amp; Etică (Privacy &amp; Ethics)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Date protejate; conformitate cu reglementările locale.</a:t>
            </a:r>
          </a:p>
          <a:p>
            <a:pPr>
              <a:defRPr sz="1800"/>
            </a:pPr>
            <a:r>
              <a:t>Transparență în interacțiunile AI; controlul profesorului/părintelui.</a:t>
            </a:r>
          </a:p>
          <a:p>
            <a:pPr>
              <a:defRPr sz="1800"/>
            </a:pPr>
            <a:r>
              <a:t>Design inclusiv pentru elevi cu nevoi speciale.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Viziune &amp; Următorii pași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Pilot: testare în 10 școli → rafinare → extindere regională.</a:t>
            </a:r>
          </a:p>
          <a:p>
            <a:pPr>
              <a:defRPr sz="1800"/>
            </a:pPr>
            <a:r>
              <a:t>Parteneriate cu școli, ONG-uri, Ministerul Educației.</a:t>
            </a:r>
          </a:p>
          <a:p>
            <a:pPr>
              <a:defRPr sz="1800"/>
            </a:pPr>
            <a:r>
              <a:t>Apel: pilot, feedback, finanțare/mentorat.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EduMentor – Platformă AI pentru progresul elevilor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