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59" r:id="rId7"/>
    <p:sldId id="268" r:id="rId8"/>
    <p:sldId id="264" r:id="rId9"/>
    <p:sldId id="274" r:id="rId10"/>
    <p:sldId id="275" r:id="rId11"/>
    <p:sldId id="276" r:id="rId12"/>
    <p:sldId id="266" r:id="rId13"/>
    <p:sldId id="267" r:id="rId14"/>
    <p:sldId id="269" r:id="rId15"/>
    <p:sldId id="272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nva Sans" panose="020B0604020202020204" charset="0"/>
      <p:regular r:id="rId21"/>
    </p:embeddedFont>
    <p:embeddedFont>
      <p:font typeface="Canva Sans Bold" panose="020B0604020202020204" charset="0"/>
      <p:regular r:id="rId22"/>
    </p:embeddedFont>
    <p:embeddedFont>
      <p:font typeface="DM Sans Italics" panose="020B0604020202020204" charset="0"/>
      <p:regular r:id="rId23"/>
    </p:embeddedFont>
    <p:embeddedFont>
      <p:font typeface="Now Bold" panose="020B0604020202020204" charset="0"/>
      <p:regular r:id="rId24"/>
    </p:embeddedFont>
    <p:embeddedFont>
      <p:font typeface="Open Sauce" panose="020B0604020202020204" charset="0"/>
      <p:regular r:id="rId25"/>
    </p:embeddedFont>
    <p:embeddedFont>
      <p:font typeface="Open Sauce Bold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A7B5"/>
    <a:srgbClr val="B0BBB5"/>
    <a:srgbClr val="84AAB3"/>
    <a:srgbClr val="E6E6E6"/>
    <a:srgbClr val="B1BAB5"/>
    <a:srgbClr val="B1BCB6"/>
    <a:srgbClr val="8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jpe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sv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97689" y="-1791025"/>
            <a:ext cx="4066773" cy="4066773"/>
          </a:xfrm>
          <a:custGeom>
            <a:avLst/>
            <a:gdLst/>
            <a:ahLst/>
            <a:cxnLst/>
            <a:rect l="l" t="t" r="r" b="b"/>
            <a:pathLst>
              <a:path w="4066773" h="4066773">
                <a:moveTo>
                  <a:pt x="0" y="0"/>
                </a:moveTo>
                <a:lnTo>
                  <a:pt x="4066773" y="0"/>
                </a:lnTo>
                <a:lnTo>
                  <a:pt x="4066773" y="4066773"/>
                </a:lnTo>
                <a:lnTo>
                  <a:pt x="0" y="40667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04687" y="8319201"/>
            <a:ext cx="4066773" cy="4066773"/>
          </a:xfrm>
          <a:custGeom>
            <a:avLst/>
            <a:gdLst/>
            <a:ahLst/>
            <a:cxnLst/>
            <a:rect l="l" t="t" r="r" b="b"/>
            <a:pathLst>
              <a:path w="4066773" h="4066773">
                <a:moveTo>
                  <a:pt x="0" y="0"/>
                </a:moveTo>
                <a:lnTo>
                  <a:pt x="4066774" y="0"/>
                </a:lnTo>
                <a:lnTo>
                  <a:pt x="4066774" y="4066773"/>
                </a:lnTo>
                <a:lnTo>
                  <a:pt x="0" y="40667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714578" y="1223160"/>
            <a:ext cx="8137426" cy="8137426"/>
          </a:xfrm>
          <a:custGeom>
            <a:avLst/>
            <a:gdLst/>
            <a:ahLst/>
            <a:cxnLst/>
            <a:rect l="l" t="t" r="r" b="b"/>
            <a:pathLst>
              <a:path w="8137426" h="8137426">
                <a:moveTo>
                  <a:pt x="0" y="0"/>
                </a:moveTo>
                <a:lnTo>
                  <a:pt x="8137426" y="0"/>
                </a:lnTo>
                <a:lnTo>
                  <a:pt x="8137426" y="8137426"/>
                </a:lnTo>
                <a:lnTo>
                  <a:pt x="0" y="81374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697821" y="1218398"/>
            <a:ext cx="12510009" cy="1523947"/>
          </a:xfrm>
          <a:custGeom>
            <a:avLst/>
            <a:gdLst/>
            <a:ahLst/>
            <a:cxnLst/>
            <a:rect l="l" t="t" r="r" b="b"/>
            <a:pathLst>
              <a:path w="12510009" h="1523947">
                <a:moveTo>
                  <a:pt x="0" y="0"/>
                </a:moveTo>
                <a:lnTo>
                  <a:pt x="12510009" y="0"/>
                </a:lnTo>
                <a:lnTo>
                  <a:pt x="12510009" y="1523947"/>
                </a:lnTo>
                <a:lnTo>
                  <a:pt x="0" y="15239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441313" y="2275748"/>
            <a:ext cx="868722" cy="1362702"/>
          </a:xfrm>
          <a:custGeom>
            <a:avLst/>
            <a:gdLst/>
            <a:ahLst/>
            <a:cxnLst/>
            <a:rect l="l" t="t" r="r" b="b"/>
            <a:pathLst>
              <a:path w="868722" h="1362702">
                <a:moveTo>
                  <a:pt x="0" y="0"/>
                </a:moveTo>
                <a:lnTo>
                  <a:pt x="868722" y="0"/>
                </a:lnTo>
                <a:lnTo>
                  <a:pt x="868722" y="1362702"/>
                </a:lnTo>
                <a:lnTo>
                  <a:pt x="0" y="13627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125269" y="1180298"/>
            <a:ext cx="9445563" cy="1463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00"/>
              </a:lnSpc>
            </a:pPr>
            <a:r>
              <a:rPr lang="en-US" sz="9500">
                <a:solidFill>
                  <a:srgbClr val="4D7486"/>
                </a:solidFill>
                <a:latin typeface="Now Bold" panose="020B0604020202020204" charset="0"/>
              </a:rPr>
              <a:t>practonic.com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44275" y="7761035"/>
            <a:ext cx="7799450" cy="1087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09"/>
              </a:lnSpc>
              <a:spcBef>
                <a:spcPct val="0"/>
              </a:spcBef>
            </a:pPr>
            <a:r>
              <a:rPr lang="en-US" sz="6999" dirty="0">
                <a:solidFill>
                  <a:srgbClr val="FFFFFF"/>
                </a:solidFill>
                <a:latin typeface="Now Bold" panose="020B0604020202020204" charset="0"/>
              </a:rPr>
              <a:t>Let's practice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97689" y="-1791025"/>
            <a:ext cx="4066773" cy="4066773"/>
          </a:xfrm>
          <a:custGeom>
            <a:avLst/>
            <a:gdLst/>
            <a:ahLst/>
            <a:cxnLst/>
            <a:rect l="l" t="t" r="r" b="b"/>
            <a:pathLst>
              <a:path w="4066773" h="4066773">
                <a:moveTo>
                  <a:pt x="0" y="0"/>
                </a:moveTo>
                <a:lnTo>
                  <a:pt x="4066773" y="0"/>
                </a:lnTo>
                <a:lnTo>
                  <a:pt x="4066773" y="4066773"/>
                </a:lnTo>
                <a:lnTo>
                  <a:pt x="0" y="40667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04687" y="8319201"/>
            <a:ext cx="4066773" cy="4066773"/>
          </a:xfrm>
          <a:custGeom>
            <a:avLst/>
            <a:gdLst/>
            <a:ahLst/>
            <a:cxnLst/>
            <a:rect l="l" t="t" r="r" b="b"/>
            <a:pathLst>
              <a:path w="4066773" h="4066773">
                <a:moveTo>
                  <a:pt x="0" y="0"/>
                </a:moveTo>
                <a:lnTo>
                  <a:pt x="4066774" y="0"/>
                </a:lnTo>
                <a:lnTo>
                  <a:pt x="4066774" y="4066773"/>
                </a:lnTo>
                <a:lnTo>
                  <a:pt x="0" y="40667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7957" y="-493794"/>
            <a:ext cx="4027784" cy="4027784"/>
          </a:xfrm>
          <a:custGeom>
            <a:avLst/>
            <a:gdLst/>
            <a:ahLst/>
            <a:cxnLst/>
            <a:rect l="l" t="t" r="r" b="b"/>
            <a:pathLst>
              <a:path w="4027784" h="4027784">
                <a:moveTo>
                  <a:pt x="0" y="0"/>
                </a:moveTo>
                <a:lnTo>
                  <a:pt x="4027784" y="0"/>
                </a:lnTo>
                <a:lnTo>
                  <a:pt x="4027784" y="4027785"/>
                </a:lnTo>
                <a:lnTo>
                  <a:pt x="0" y="40277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72025" y="3236284"/>
            <a:ext cx="3936979" cy="6384349"/>
          </a:xfrm>
          <a:custGeom>
            <a:avLst/>
            <a:gdLst/>
            <a:ahLst/>
            <a:cxnLst/>
            <a:rect l="l" t="t" r="r" b="b"/>
            <a:pathLst>
              <a:path w="1036900" h="1681475">
                <a:moveTo>
                  <a:pt x="100290" y="0"/>
                </a:moveTo>
                <a:lnTo>
                  <a:pt x="936610" y="0"/>
                </a:lnTo>
                <a:cubicBezTo>
                  <a:pt x="991999" y="0"/>
                  <a:pt x="1036900" y="44901"/>
                  <a:pt x="1036900" y="100290"/>
                </a:cubicBezTo>
                <a:lnTo>
                  <a:pt x="1036900" y="1581185"/>
                </a:lnTo>
                <a:cubicBezTo>
                  <a:pt x="1036900" y="1636574"/>
                  <a:pt x="991999" y="1681475"/>
                  <a:pt x="936610" y="1681475"/>
                </a:cubicBezTo>
                <a:lnTo>
                  <a:pt x="100290" y="1681475"/>
                </a:lnTo>
                <a:cubicBezTo>
                  <a:pt x="44901" y="1681475"/>
                  <a:pt x="0" y="1636574"/>
                  <a:pt x="0" y="1581185"/>
                </a:cubicBezTo>
                <a:lnTo>
                  <a:pt x="0" y="100290"/>
                </a:lnTo>
                <a:cubicBezTo>
                  <a:pt x="0" y="44901"/>
                  <a:pt x="44901" y="0"/>
                  <a:pt x="100290" y="0"/>
                </a:cubicBezTo>
                <a:close/>
              </a:path>
            </a:pathLst>
          </a:custGeom>
          <a:solidFill>
            <a:srgbClr val="84AAB3"/>
          </a:solidFill>
        </p:spPr>
      </p:sp>
      <p:sp>
        <p:nvSpPr>
          <p:cNvPr id="8" name="TextBox 8"/>
          <p:cNvSpPr txBox="1"/>
          <p:nvPr/>
        </p:nvSpPr>
        <p:spPr>
          <a:xfrm>
            <a:off x="4479053" y="526323"/>
            <a:ext cx="9329893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dirty="0">
                <a:solidFill>
                  <a:srgbClr val="FFFFFF"/>
                </a:solidFill>
                <a:latin typeface="Now Bold" panose="020B0604020202020204" charset="0"/>
              </a:rPr>
              <a:t>What is the </a:t>
            </a:r>
            <a:r>
              <a:rPr lang="en-US" sz="5000" u="sng" dirty="0">
                <a:solidFill>
                  <a:srgbClr val="E6E6E6"/>
                </a:solidFill>
                <a:latin typeface="Now Bold" panose="020B0604020202020204" charset="0"/>
              </a:rPr>
              <a:t>practonic.com</a:t>
            </a:r>
            <a:r>
              <a:rPr lang="en-US" sz="5000" dirty="0">
                <a:solidFill>
                  <a:srgbClr val="E6E6E6"/>
                </a:solidFill>
                <a:latin typeface="Now Bold" panose="020B0604020202020204" charset="0"/>
              </a:rPr>
              <a:t>?</a:t>
            </a:r>
            <a:r>
              <a:rPr lang="en-US" sz="5000" dirty="0">
                <a:solidFill>
                  <a:srgbClr val="FFFFFF"/>
                </a:solidFill>
                <a:latin typeface="Now Bold" panose="020B0604020202020204" charset="0"/>
              </a:rPr>
              <a:t> What is it used for?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279384" y="3720813"/>
            <a:ext cx="3936979" cy="5415292"/>
            <a:chOff x="0" y="0"/>
            <a:chExt cx="1036900" cy="1426250"/>
          </a:xfrm>
          <a:solidFill>
            <a:srgbClr val="84AAB3"/>
          </a:solidFill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6900" cy="1426250"/>
            </a:xfrm>
            <a:custGeom>
              <a:avLst/>
              <a:gdLst/>
              <a:ahLst/>
              <a:cxnLst/>
              <a:rect l="l" t="t" r="r" b="b"/>
              <a:pathLst>
                <a:path w="1036900" h="1426250">
                  <a:moveTo>
                    <a:pt x="100290" y="0"/>
                  </a:moveTo>
                  <a:lnTo>
                    <a:pt x="936610" y="0"/>
                  </a:lnTo>
                  <a:cubicBezTo>
                    <a:pt x="991999" y="0"/>
                    <a:pt x="1036900" y="44901"/>
                    <a:pt x="1036900" y="100290"/>
                  </a:cubicBezTo>
                  <a:lnTo>
                    <a:pt x="1036900" y="1325960"/>
                  </a:lnTo>
                  <a:cubicBezTo>
                    <a:pt x="1036900" y="1381349"/>
                    <a:pt x="991999" y="1426250"/>
                    <a:pt x="936610" y="1426250"/>
                  </a:cubicBezTo>
                  <a:lnTo>
                    <a:pt x="100290" y="1426250"/>
                  </a:lnTo>
                  <a:cubicBezTo>
                    <a:pt x="44901" y="1426250"/>
                    <a:pt x="0" y="1381349"/>
                    <a:pt x="0" y="1325960"/>
                  </a:cubicBezTo>
                  <a:lnTo>
                    <a:pt x="0" y="100290"/>
                  </a:lnTo>
                  <a:cubicBezTo>
                    <a:pt x="0" y="44901"/>
                    <a:pt x="44901" y="0"/>
                    <a:pt x="100290" y="0"/>
                  </a:cubicBezTo>
                  <a:close/>
                </a:path>
              </a:pathLst>
            </a:custGeom>
            <a:grpFill/>
          </p:spPr>
        </p:sp>
        <p:sp>
          <p:nvSpPr>
            <p:cNvPr id="11" name="TextBox 11"/>
            <p:cNvSpPr txBox="1"/>
            <p:nvPr/>
          </p:nvSpPr>
          <p:spPr>
            <a:xfrm>
              <a:off x="112050" y="159645"/>
              <a:ext cx="812800" cy="879475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GB" sz="3000" dirty="0">
                  <a:solidFill>
                    <a:srgbClr val="000000"/>
                  </a:solidFill>
                  <a:latin typeface="Now Bold" panose="020B0604020202020204" charset="0"/>
                </a:rPr>
                <a:t>Allows to increase their level and makes competition</a:t>
              </a:r>
              <a:endParaRPr lang="en-US" sz="3000" dirty="0">
                <a:solidFill>
                  <a:srgbClr val="000000"/>
                </a:solidFill>
                <a:latin typeface="Now Bold" panose="020B0604020202020204" charset="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075704" y="3992621"/>
            <a:ext cx="3936979" cy="4871675"/>
            <a:chOff x="0" y="0"/>
            <a:chExt cx="1036900" cy="1283075"/>
          </a:xfrm>
          <a:solidFill>
            <a:srgbClr val="B0BBB5"/>
          </a:solidFill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6900" cy="1283075"/>
            </a:xfrm>
            <a:custGeom>
              <a:avLst/>
              <a:gdLst/>
              <a:ahLst/>
              <a:cxnLst/>
              <a:rect l="l" t="t" r="r" b="b"/>
              <a:pathLst>
                <a:path w="1036900" h="1283075">
                  <a:moveTo>
                    <a:pt x="100290" y="0"/>
                  </a:moveTo>
                  <a:lnTo>
                    <a:pt x="936610" y="0"/>
                  </a:lnTo>
                  <a:cubicBezTo>
                    <a:pt x="991999" y="0"/>
                    <a:pt x="1036900" y="44901"/>
                    <a:pt x="1036900" y="100290"/>
                  </a:cubicBezTo>
                  <a:lnTo>
                    <a:pt x="1036900" y="1182785"/>
                  </a:lnTo>
                  <a:cubicBezTo>
                    <a:pt x="1036900" y="1238174"/>
                    <a:pt x="991999" y="1283075"/>
                    <a:pt x="936610" y="1283075"/>
                  </a:cubicBezTo>
                  <a:lnTo>
                    <a:pt x="100290" y="1283075"/>
                  </a:lnTo>
                  <a:cubicBezTo>
                    <a:pt x="44901" y="1283075"/>
                    <a:pt x="0" y="1238174"/>
                    <a:pt x="0" y="1182785"/>
                  </a:cubicBezTo>
                  <a:lnTo>
                    <a:pt x="0" y="100290"/>
                  </a:lnTo>
                  <a:cubicBezTo>
                    <a:pt x="0" y="44901"/>
                    <a:pt x="44901" y="0"/>
                    <a:pt x="100290" y="0"/>
                  </a:cubicBezTo>
                  <a:close/>
                </a:path>
              </a:pathLst>
            </a:custGeom>
            <a:grpFill/>
          </p:spPr>
        </p:sp>
        <p:sp>
          <p:nvSpPr>
            <p:cNvPr id="14" name="TextBox 14"/>
            <p:cNvSpPr txBox="1"/>
            <p:nvPr/>
          </p:nvSpPr>
          <p:spPr>
            <a:xfrm>
              <a:off x="112050" y="88058"/>
              <a:ext cx="812800" cy="879475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endParaRPr lang="en-US" sz="2000" dirty="0">
                <a:solidFill>
                  <a:srgbClr val="000000"/>
                </a:solidFill>
                <a:latin typeface="Now Bold" panose="020B0604020202020204" charset="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483063" y="2910495"/>
            <a:ext cx="3866073" cy="7035927"/>
            <a:chOff x="0" y="0"/>
            <a:chExt cx="1018225" cy="1853084"/>
          </a:xfrm>
          <a:solidFill>
            <a:srgbClr val="B0BBB5"/>
          </a:solidFill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18225" cy="1853084"/>
            </a:xfrm>
            <a:custGeom>
              <a:avLst/>
              <a:gdLst/>
              <a:ahLst/>
              <a:cxnLst/>
              <a:rect l="l" t="t" r="r" b="b"/>
              <a:pathLst>
                <a:path w="1018225" h="1853084">
                  <a:moveTo>
                    <a:pt x="102129" y="0"/>
                  </a:moveTo>
                  <a:lnTo>
                    <a:pt x="916096" y="0"/>
                  </a:lnTo>
                  <a:cubicBezTo>
                    <a:pt x="972500" y="0"/>
                    <a:pt x="1018225" y="45725"/>
                    <a:pt x="1018225" y="102129"/>
                  </a:cubicBezTo>
                  <a:lnTo>
                    <a:pt x="1018225" y="1750955"/>
                  </a:lnTo>
                  <a:cubicBezTo>
                    <a:pt x="1018225" y="1807359"/>
                    <a:pt x="972500" y="1853084"/>
                    <a:pt x="916096" y="1853084"/>
                  </a:cubicBezTo>
                  <a:lnTo>
                    <a:pt x="102129" y="1853084"/>
                  </a:lnTo>
                  <a:cubicBezTo>
                    <a:pt x="45725" y="1853084"/>
                    <a:pt x="0" y="1807359"/>
                    <a:pt x="0" y="1750955"/>
                  </a:cubicBezTo>
                  <a:lnTo>
                    <a:pt x="0" y="102129"/>
                  </a:lnTo>
                  <a:cubicBezTo>
                    <a:pt x="0" y="45725"/>
                    <a:pt x="45725" y="0"/>
                    <a:pt x="102129" y="0"/>
                  </a:cubicBezTo>
                  <a:close/>
                </a:path>
              </a:pathLst>
            </a:custGeom>
            <a:grpFill/>
          </p:spPr>
        </p:sp>
        <p:sp>
          <p:nvSpPr>
            <p:cNvPr id="17" name="TextBox 17"/>
            <p:cNvSpPr txBox="1"/>
            <p:nvPr/>
          </p:nvSpPr>
          <p:spPr>
            <a:xfrm>
              <a:off x="117715" y="405384"/>
              <a:ext cx="812800" cy="879475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GB" sz="3000" dirty="0">
                  <a:solidFill>
                    <a:srgbClr val="000000"/>
                  </a:solidFill>
                  <a:latin typeface="Now Bold" panose="020B0604020202020204" charset="0"/>
                </a:rPr>
                <a:t>Allows to earn income on our platform</a:t>
              </a:r>
              <a:endParaRPr lang="en-US" sz="3000" dirty="0">
                <a:solidFill>
                  <a:srgbClr val="000000"/>
                </a:solidFill>
                <a:latin typeface="Now Bold" panose="020B0604020202020204" charset="0"/>
              </a:endParaRPr>
            </a:p>
          </p:txBody>
        </p:sp>
      </p:grpSp>
      <p:sp>
        <p:nvSpPr>
          <p:cNvPr id="18" name="TextBox 7">
            <a:extLst>
              <a:ext uri="{FF2B5EF4-FFF2-40B4-BE49-F238E27FC236}">
                <a16:creationId xmlns:a16="http://schemas.microsoft.com/office/drawing/2014/main" id="{4CA32B5F-CF92-435F-8995-7F2BF31545C0}"/>
              </a:ext>
            </a:extLst>
          </p:cNvPr>
          <p:cNvSpPr txBox="1"/>
          <p:nvPr/>
        </p:nvSpPr>
        <p:spPr>
          <a:xfrm>
            <a:off x="1339028" y="4449686"/>
            <a:ext cx="3086099" cy="333925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4200"/>
              </a:lnSpc>
            </a:pPr>
            <a:r>
              <a:rPr lang="en-GB" sz="3200" b="1" dirty="0">
                <a:latin typeface="Now Bold" panose="020B0604020202020204" charset="0"/>
              </a:rPr>
              <a:t>Allows to g</a:t>
            </a:r>
            <a:r>
              <a:rPr lang="en-GB" sz="3200" b="1" i="0" dirty="0">
                <a:effectLst/>
                <a:latin typeface="Now Bold" panose="020B0604020202020204" charset="0"/>
              </a:rPr>
              <a:t>ain real work experience</a:t>
            </a:r>
            <a:endParaRPr lang="en-US" sz="3200" b="1" dirty="0">
              <a:latin typeface="Now Bold" panose="020B0604020202020204" charset="0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26E7D594-EA7A-49B2-B7ED-C77939064358}"/>
              </a:ext>
            </a:extLst>
          </p:cNvPr>
          <p:cNvSpPr txBox="1"/>
          <p:nvPr/>
        </p:nvSpPr>
        <p:spPr>
          <a:xfrm>
            <a:off x="5506633" y="4449686"/>
            <a:ext cx="3086099" cy="333925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4200"/>
              </a:lnSpc>
            </a:pPr>
            <a:r>
              <a:rPr lang="en-GB" sz="3000" b="1" i="0" dirty="0">
                <a:effectLst/>
                <a:latin typeface="Now Bold" panose="020B0604020202020204" charset="0"/>
              </a:rPr>
              <a:t>Connects Developers</a:t>
            </a:r>
            <a:endParaRPr lang="en-US" sz="3000" b="1" dirty="0">
              <a:latin typeface="Now Bold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8A7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835314" y="8547548"/>
            <a:ext cx="6262423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3600" dirty="0">
                <a:latin typeface="Now Bold" panose="020B0604020202020204" charset="0"/>
              </a:rPr>
              <a:t>Incorrect Roadmap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0" y="8320049"/>
            <a:ext cx="7090053" cy="7752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00" dirty="0">
                <a:latin typeface="Now Bold" panose="020B0604020202020204" charset="0"/>
              </a:rPr>
              <a:t>Non-communicativeness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85886" y="718640"/>
            <a:ext cx="5950944" cy="7752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00" dirty="0">
                <a:latin typeface="Now Bold" panose="020B0604020202020204" charset="0"/>
              </a:rPr>
              <a:t>No Work Experience</a:t>
            </a:r>
          </a:p>
        </p:txBody>
      </p:sp>
      <p:sp>
        <p:nvSpPr>
          <p:cNvPr id="8" name="Freeform 8"/>
          <p:cNvSpPr/>
          <p:nvPr/>
        </p:nvSpPr>
        <p:spPr>
          <a:xfrm>
            <a:off x="10005287" y="7475597"/>
            <a:ext cx="8316050" cy="2721616"/>
          </a:xfrm>
          <a:custGeom>
            <a:avLst/>
            <a:gdLst/>
            <a:ahLst/>
            <a:cxnLst/>
            <a:rect l="l" t="t" r="r" b="b"/>
            <a:pathLst>
              <a:path w="8316050" h="2721616">
                <a:moveTo>
                  <a:pt x="0" y="0"/>
                </a:moveTo>
                <a:lnTo>
                  <a:pt x="8316050" y="0"/>
                </a:lnTo>
                <a:lnTo>
                  <a:pt x="8316050" y="2721617"/>
                </a:lnTo>
                <a:lnTo>
                  <a:pt x="0" y="2721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>
              <a:latin typeface="Now Bold" panose="020B0604020202020204" charset="0"/>
            </a:endParaRPr>
          </a:p>
        </p:txBody>
      </p:sp>
      <p:sp>
        <p:nvSpPr>
          <p:cNvPr id="9" name="Freeform 9"/>
          <p:cNvSpPr/>
          <p:nvPr/>
        </p:nvSpPr>
        <p:spPr>
          <a:xfrm rot="-7399343" flipH="1" flipV="1">
            <a:off x="10298327" y="6790315"/>
            <a:ext cx="2251317" cy="635997"/>
          </a:xfrm>
          <a:custGeom>
            <a:avLst/>
            <a:gdLst/>
            <a:ahLst/>
            <a:cxnLst/>
            <a:rect l="l" t="t" r="r" b="b"/>
            <a:pathLst>
              <a:path w="2251317" h="635997">
                <a:moveTo>
                  <a:pt x="2251317" y="635997"/>
                </a:moveTo>
                <a:lnTo>
                  <a:pt x="0" y="635997"/>
                </a:lnTo>
                <a:lnTo>
                  <a:pt x="0" y="0"/>
                </a:lnTo>
                <a:lnTo>
                  <a:pt x="2251317" y="0"/>
                </a:lnTo>
                <a:lnTo>
                  <a:pt x="2251317" y="63599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1013872"/>
            <a:ext cx="5211111" cy="1705454"/>
          </a:xfrm>
          <a:custGeom>
            <a:avLst/>
            <a:gdLst/>
            <a:ahLst/>
            <a:cxnLst/>
            <a:rect l="l" t="t" r="r" b="b"/>
            <a:pathLst>
              <a:path w="5211111" h="1705454">
                <a:moveTo>
                  <a:pt x="0" y="0"/>
                </a:moveTo>
                <a:lnTo>
                  <a:pt x="5211111" y="0"/>
                </a:lnTo>
                <a:lnTo>
                  <a:pt x="5211111" y="1705454"/>
                </a:lnTo>
                <a:lnTo>
                  <a:pt x="0" y="1705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7966896">
            <a:off x="4557864" y="2813102"/>
            <a:ext cx="2164676" cy="611521"/>
          </a:xfrm>
          <a:custGeom>
            <a:avLst/>
            <a:gdLst/>
            <a:ahLst/>
            <a:cxnLst/>
            <a:rect l="l" t="t" r="r" b="b"/>
            <a:pathLst>
              <a:path w="2164676" h="611521">
                <a:moveTo>
                  <a:pt x="0" y="0"/>
                </a:moveTo>
                <a:lnTo>
                  <a:pt x="2164676" y="0"/>
                </a:lnTo>
                <a:lnTo>
                  <a:pt x="2164676" y="611521"/>
                </a:lnTo>
                <a:lnTo>
                  <a:pt x="0" y="6115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902408" y="-102306"/>
            <a:ext cx="7385592" cy="2417103"/>
          </a:xfrm>
          <a:custGeom>
            <a:avLst/>
            <a:gdLst/>
            <a:ahLst/>
            <a:cxnLst/>
            <a:rect l="l" t="t" r="r" b="b"/>
            <a:pathLst>
              <a:path w="7385592" h="2417103">
                <a:moveTo>
                  <a:pt x="0" y="0"/>
                </a:moveTo>
                <a:lnTo>
                  <a:pt x="7385592" y="0"/>
                </a:lnTo>
                <a:lnTo>
                  <a:pt x="7385592" y="2417102"/>
                </a:lnTo>
                <a:lnTo>
                  <a:pt x="0" y="2417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3627777" flipV="1">
            <a:off x="10760293" y="2934943"/>
            <a:ext cx="2251317" cy="635997"/>
          </a:xfrm>
          <a:custGeom>
            <a:avLst/>
            <a:gdLst/>
            <a:ahLst/>
            <a:cxnLst/>
            <a:rect l="l" t="t" r="r" b="b"/>
            <a:pathLst>
              <a:path w="2251317" h="635997">
                <a:moveTo>
                  <a:pt x="0" y="635997"/>
                </a:moveTo>
                <a:lnTo>
                  <a:pt x="2251317" y="635997"/>
                </a:lnTo>
                <a:lnTo>
                  <a:pt x="2251317" y="0"/>
                </a:lnTo>
                <a:lnTo>
                  <a:pt x="0" y="0"/>
                </a:lnTo>
                <a:lnTo>
                  <a:pt x="0" y="63599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2400" y="7848035"/>
            <a:ext cx="7267419" cy="2378428"/>
          </a:xfrm>
          <a:custGeom>
            <a:avLst/>
            <a:gdLst/>
            <a:ahLst/>
            <a:cxnLst/>
            <a:rect l="l" t="t" r="r" b="b"/>
            <a:pathLst>
              <a:path w="7267419" h="2378428">
                <a:moveTo>
                  <a:pt x="0" y="0"/>
                </a:moveTo>
                <a:lnTo>
                  <a:pt x="7267419" y="0"/>
                </a:lnTo>
                <a:lnTo>
                  <a:pt x="7267419" y="2378428"/>
                </a:lnTo>
                <a:lnTo>
                  <a:pt x="0" y="23784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5" name="Freeform 15"/>
          <p:cNvSpPr/>
          <p:nvPr/>
        </p:nvSpPr>
        <p:spPr>
          <a:xfrm rot="-3859461" flipH="1">
            <a:off x="4840150" y="6765480"/>
            <a:ext cx="2164676" cy="611521"/>
          </a:xfrm>
          <a:custGeom>
            <a:avLst/>
            <a:gdLst/>
            <a:ahLst/>
            <a:cxnLst/>
            <a:rect l="l" t="t" r="r" b="b"/>
            <a:pathLst>
              <a:path w="2164676" h="611521">
                <a:moveTo>
                  <a:pt x="2164676" y="0"/>
                </a:moveTo>
                <a:lnTo>
                  <a:pt x="0" y="0"/>
                </a:lnTo>
                <a:lnTo>
                  <a:pt x="0" y="611521"/>
                </a:lnTo>
                <a:lnTo>
                  <a:pt x="2164676" y="611521"/>
                </a:lnTo>
                <a:lnTo>
                  <a:pt x="216467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644912" y="1447499"/>
            <a:ext cx="3687053" cy="7752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00" dirty="0">
                <a:latin typeface="Now Bold" panose="020B0604020202020204" charset="0"/>
              </a:rPr>
              <a:t>Less Practice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5137A5-639D-4875-9DAF-AAC6315E9A7B}"/>
              </a:ext>
            </a:extLst>
          </p:cNvPr>
          <p:cNvSpPr/>
          <p:nvPr/>
        </p:nvSpPr>
        <p:spPr>
          <a:xfrm>
            <a:off x="4191000" y="3637506"/>
            <a:ext cx="8763000" cy="2721616"/>
          </a:xfrm>
          <a:prstGeom prst="ellipse">
            <a:avLst/>
          </a:prstGeom>
          <a:solidFill>
            <a:srgbClr val="B0BB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Now Bold" panose="020B0604020202020204" charset="0"/>
            </a:endParaRP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4522B535-2AB2-4923-82B2-4A67360FA70E}"/>
              </a:ext>
            </a:extLst>
          </p:cNvPr>
          <p:cNvSpPr txBox="1"/>
          <p:nvPr/>
        </p:nvSpPr>
        <p:spPr>
          <a:xfrm>
            <a:off x="2667000" y="4533900"/>
            <a:ext cx="12041163" cy="846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99"/>
              </a:lnSpc>
              <a:spcBef>
                <a:spcPct val="0"/>
              </a:spcBef>
            </a:pPr>
            <a:r>
              <a:rPr lang="en-US" sz="5499" dirty="0">
                <a:latin typeface="Now Bold" panose="020B0604020202020204" charset="0"/>
              </a:rPr>
              <a:t>You are not enough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B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58477" y="2757101"/>
            <a:ext cx="7776609" cy="5910199"/>
            <a:chOff x="0" y="-28575"/>
            <a:chExt cx="10368812" cy="7880265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637072" y="184580"/>
              <a:ext cx="9731740" cy="7110015"/>
              <a:chOff x="0" y="0"/>
              <a:chExt cx="12588300" cy="9197019"/>
            </a:xfrm>
          </p:grpSpPr>
        </p:grpSp>
        <p:sp>
          <p:nvSpPr>
            <p:cNvPr id="4" name="TextBox 4"/>
            <p:cNvSpPr txBox="1"/>
            <p:nvPr/>
          </p:nvSpPr>
          <p:spPr>
            <a:xfrm>
              <a:off x="905009" y="7423110"/>
              <a:ext cx="750101" cy="428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7"/>
                </a:lnSpc>
              </a:pPr>
              <a:r>
                <a:rPr lang="en-US" sz="1855">
                  <a:solidFill>
                    <a:srgbClr val="000000"/>
                  </a:solidFill>
                  <a:latin typeface="Now Bold" panose="020B0604020202020204" charset="0"/>
                </a:rPr>
                <a:t>2018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306623" y="7423110"/>
              <a:ext cx="762129" cy="428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7"/>
                </a:lnSpc>
              </a:pPr>
              <a:r>
                <a:rPr lang="en-US" sz="1855">
                  <a:solidFill>
                    <a:srgbClr val="000000"/>
                  </a:solidFill>
                  <a:latin typeface="Now Bold" panose="020B0604020202020204" charset="0"/>
                </a:rPr>
                <a:t>2019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702284" y="7423110"/>
              <a:ext cx="1031880" cy="4285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597"/>
                </a:lnSpc>
              </a:pPr>
              <a:r>
                <a:rPr lang="en-US" sz="1855" dirty="0">
                  <a:solidFill>
                    <a:srgbClr val="000000"/>
                  </a:solidFill>
                  <a:latin typeface="Now Bold" panose="020B0604020202020204" charset="0"/>
                </a:rPr>
                <a:t>2020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136604" y="7423110"/>
              <a:ext cx="732675" cy="428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7"/>
                </a:lnSpc>
              </a:pPr>
              <a:r>
                <a:rPr lang="en-US" sz="1855">
                  <a:solidFill>
                    <a:srgbClr val="000000"/>
                  </a:solidFill>
                  <a:latin typeface="Now Bold" panose="020B0604020202020204" charset="0"/>
                </a:rPr>
                <a:t>2021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541591" y="7423110"/>
              <a:ext cx="762129" cy="4285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597"/>
                </a:lnSpc>
              </a:pPr>
              <a:r>
                <a:rPr lang="en-US" sz="1855" dirty="0">
                  <a:solidFill>
                    <a:srgbClr val="000000"/>
                  </a:solidFill>
                  <a:latin typeface="Now Bold" panose="020B0604020202020204" charset="0"/>
                </a:rPr>
                <a:t>2022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944308" y="7423110"/>
              <a:ext cx="931649" cy="4285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597"/>
                </a:lnSpc>
              </a:pPr>
              <a:r>
                <a:rPr lang="en-US" sz="1855" dirty="0">
                  <a:solidFill>
                    <a:srgbClr val="000000"/>
                  </a:solidFill>
                  <a:latin typeface="Now Bold" panose="020B0604020202020204" charset="0"/>
                </a:rPr>
                <a:t>2023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348009" y="7423110"/>
              <a:ext cx="958203" cy="4285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597"/>
                </a:lnSpc>
              </a:pPr>
              <a:r>
                <a:rPr lang="en-US" sz="1855" dirty="0">
                  <a:solidFill>
                    <a:srgbClr val="000000"/>
                  </a:solidFill>
                  <a:latin typeface="Now Bold" panose="020B0604020202020204" charset="0"/>
                </a:rPr>
                <a:t>2024</a:t>
              </a:r>
            </a:p>
          </p:txBody>
        </p: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637072" y="184580"/>
              <a:ext cx="9731740" cy="7110015"/>
              <a:chOff x="0" y="0"/>
              <a:chExt cx="12588300" cy="919701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-6350"/>
                <a:ext cx="125883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2588300" h="12700">
                    <a:moveTo>
                      <a:pt x="0" y="0"/>
                    </a:moveTo>
                    <a:lnTo>
                      <a:pt x="12588300" y="0"/>
                    </a:lnTo>
                    <a:lnTo>
                      <a:pt x="125883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0" y="3059323"/>
                <a:ext cx="125883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2588300" h="12700">
                    <a:moveTo>
                      <a:pt x="0" y="0"/>
                    </a:moveTo>
                    <a:lnTo>
                      <a:pt x="12588300" y="0"/>
                    </a:lnTo>
                    <a:lnTo>
                      <a:pt x="125883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0" y="6124996"/>
                <a:ext cx="125883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2588300" h="12700">
                    <a:moveTo>
                      <a:pt x="0" y="0"/>
                    </a:moveTo>
                    <a:lnTo>
                      <a:pt x="12588300" y="0"/>
                    </a:lnTo>
                    <a:lnTo>
                      <a:pt x="125883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0" y="9190669"/>
                <a:ext cx="125883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2588300" h="12700">
                    <a:moveTo>
                      <a:pt x="0" y="0"/>
                    </a:moveTo>
                    <a:lnTo>
                      <a:pt x="12588300" y="0"/>
                    </a:lnTo>
                    <a:lnTo>
                      <a:pt x="125883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60000"/>
                </a:srgbClr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0" y="-28575"/>
              <a:ext cx="479983" cy="428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97"/>
                </a:lnSpc>
              </a:pPr>
              <a:r>
                <a:rPr lang="en-US" sz="1855">
                  <a:solidFill>
                    <a:srgbClr val="000000"/>
                  </a:solidFill>
                  <a:latin typeface="Now Bold" panose="020B0604020202020204" charset="0"/>
                </a:rPr>
                <a:t>30 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19" y="2341430"/>
              <a:ext cx="470164" cy="428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97"/>
                </a:lnSpc>
              </a:pPr>
              <a:r>
                <a:rPr lang="en-US" sz="1855">
                  <a:solidFill>
                    <a:srgbClr val="000000"/>
                  </a:solidFill>
                  <a:latin typeface="Now Bold" panose="020B0604020202020204" charset="0"/>
                </a:rPr>
                <a:t>20 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095" y="4711435"/>
              <a:ext cx="464887" cy="428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97"/>
                </a:lnSpc>
              </a:pPr>
              <a:r>
                <a:rPr lang="en-US" sz="1855" dirty="0">
                  <a:solidFill>
                    <a:srgbClr val="000000"/>
                  </a:solidFill>
                  <a:latin typeface="Now Bold" panose="020B0604020202020204" charset="0"/>
                </a:rPr>
                <a:t>10 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82248" y="7081440"/>
              <a:ext cx="297735" cy="428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97"/>
                </a:lnSpc>
              </a:pPr>
              <a:r>
                <a:rPr lang="en-US" sz="1855">
                  <a:solidFill>
                    <a:srgbClr val="000000"/>
                  </a:solidFill>
                  <a:latin typeface="Now Bold" panose="020B0604020202020204" charset="0"/>
                </a:rPr>
                <a:t>0 </a:t>
              </a:r>
            </a:p>
          </p:txBody>
        </p:sp>
        <p:grpSp>
          <p:nvGrpSpPr>
            <p:cNvPr id="20" name="Group 20"/>
            <p:cNvGrpSpPr>
              <a:grpSpLocks noChangeAspect="1"/>
            </p:cNvGrpSpPr>
            <p:nvPr/>
          </p:nvGrpSpPr>
          <p:grpSpPr>
            <a:xfrm>
              <a:off x="637072" y="487772"/>
              <a:ext cx="9731740" cy="6806823"/>
              <a:chOff x="0" y="392188"/>
              <a:chExt cx="12588300" cy="8804832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2139621"/>
                <a:ext cx="1663454" cy="7057398"/>
              </a:xfrm>
              <a:custGeom>
                <a:avLst/>
                <a:gdLst/>
                <a:ahLst/>
                <a:cxnLst/>
                <a:rect l="l" t="t" r="r" b="b"/>
                <a:pathLst>
                  <a:path w="1663454" h="7057398">
                    <a:moveTo>
                      <a:pt x="0" y="7057398"/>
                    </a:moveTo>
                    <a:lnTo>
                      <a:pt x="0" y="133077"/>
                    </a:lnTo>
                    <a:lnTo>
                      <a:pt x="0" y="133077"/>
                    </a:lnTo>
                    <a:cubicBezTo>
                      <a:pt x="0" y="97783"/>
                      <a:pt x="14020" y="63934"/>
                      <a:pt x="38977" y="38977"/>
                    </a:cubicBezTo>
                    <a:cubicBezTo>
                      <a:pt x="63934" y="14021"/>
                      <a:pt x="97782" y="0"/>
                      <a:pt x="133076" y="0"/>
                    </a:cubicBezTo>
                    <a:lnTo>
                      <a:pt x="1530378" y="0"/>
                    </a:lnTo>
                    <a:cubicBezTo>
                      <a:pt x="1565672" y="0"/>
                      <a:pt x="1599520" y="14021"/>
                      <a:pt x="1624477" y="38977"/>
                    </a:cubicBezTo>
                    <a:cubicBezTo>
                      <a:pt x="1649433" y="63934"/>
                      <a:pt x="1663454" y="97783"/>
                      <a:pt x="1663454" y="133077"/>
                    </a:cubicBezTo>
                    <a:lnTo>
                      <a:pt x="1663454" y="7057398"/>
                    </a:lnTo>
                    <a:close/>
                  </a:path>
                </a:pathLst>
              </a:custGeom>
              <a:solidFill>
                <a:srgbClr val="4D7486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1820808" y="1863711"/>
                <a:ext cx="1663454" cy="7333309"/>
              </a:xfrm>
              <a:custGeom>
                <a:avLst/>
                <a:gdLst/>
                <a:ahLst/>
                <a:cxnLst/>
                <a:rect l="l" t="t" r="r" b="b"/>
                <a:pathLst>
                  <a:path w="1663454" h="7333309">
                    <a:moveTo>
                      <a:pt x="0" y="7333308"/>
                    </a:moveTo>
                    <a:lnTo>
                      <a:pt x="0" y="133076"/>
                    </a:lnTo>
                    <a:cubicBezTo>
                      <a:pt x="0" y="59580"/>
                      <a:pt x="59580" y="0"/>
                      <a:pt x="133076" y="0"/>
                    </a:cubicBezTo>
                    <a:lnTo>
                      <a:pt x="1530377" y="0"/>
                    </a:lnTo>
                    <a:cubicBezTo>
                      <a:pt x="1603873" y="0"/>
                      <a:pt x="1663453" y="59580"/>
                      <a:pt x="1663453" y="133076"/>
                    </a:cubicBezTo>
                    <a:lnTo>
                      <a:pt x="1663453" y="7333308"/>
                    </a:lnTo>
                    <a:close/>
                  </a:path>
                </a:pathLst>
              </a:custGeom>
              <a:solidFill>
                <a:srgbClr val="4D7486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641615" y="1679770"/>
                <a:ext cx="1663454" cy="7517249"/>
              </a:xfrm>
              <a:custGeom>
                <a:avLst/>
                <a:gdLst/>
                <a:ahLst/>
                <a:cxnLst/>
                <a:rect l="l" t="t" r="r" b="b"/>
                <a:pathLst>
                  <a:path w="1663454" h="7517249">
                    <a:moveTo>
                      <a:pt x="0" y="7517249"/>
                    </a:moveTo>
                    <a:lnTo>
                      <a:pt x="0" y="133077"/>
                    </a:lnTo>
                    <a:cubicBezTo>
                      <a:pt x="0" y="97783"/>
                      <a:pt x="14021" y="63934"/>
                      <a:pt x="38977" y="38977"/>
                    </a:cubicBezTo>
                    <a:cubicBezTo>
                      <a:pt x="63934" y="14021"/>
                      <a:pt x="97783" y="0"/>
                      <a:pt x="133077" y="0"/>
                    </a:cubicBezTo>
                    <a:lnTo>
                      <a:pt x="1530378" y="0"/>
                    </a:lnTo>
                    <a:cubicBezTo>
                      <a:pt x="1565672" y="0"/>
                      <a:pt x="1599521" y="14021"/>
                      <a:pt x="1624477" y="38977"/>
                    </a:cubicBezTo>
                    <a:cubicBezTo>
                      <a:pt x="1649434" y="63934"/>
                      <a:pt x="1663454" y="97783"/>
                      <a:pt x="1663454" y="133077"/>
                    </a:cubicBezTo>
                    <a:lnTo>
                      <a:pt x="1663454" y="7517249"/>
                    </a:lnTo>
                    <a:close/>
                  </a:path>
                </a:pathLst>
              </a:custGeom>
              <a:solidFill>
                <a:srgbClr val="4D7486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462423" y="1342546"/>
                <a:ext cx="1663454" cy="7854473"/>
              </a:xfrm>
              <a:custGeom>
                <a:avLst/>
                <a:gdLst/>
                <a:ahLst/>
                <a:cxnLst/>
                <a:rect l="l" t="t" r="r" b="b"/>
                <a:pathLst>
                  <a:path w="1663454" h="7854473">
                    <a:moveTo>
                      <a:pt x="0" y="7854473"/>
                    </a:moveTo>
                    <a:lnTo>
                      <a:pt x="0" y="133076"/>
                    </a:lnTo>
                    <a:cubicBezTo>
                      <a:pt x="0" y="97782"/>
                      <a:pt x="14020" y="63934"/>
                      <a:pt x="38977" y="38977"/>
                    </a:cubicBezTo>
                    <a:cubicBezTo>
                      <a:pt x="63933" y="14021"/>
                      <a:pt x="97782" y="0"/>
                      <a:pt x="133076" y="0"/>
                    </a:cubicBezTo>
                    <a:lnTo>
                      <a:pt x="1530377" y="0"/>
                    </a:lnTo>
                    <a:cubicBezTo>
                      <a:pt x="1565671" y="0"/>
                      <a:pt x="1599520" y="14021"/>
                      <a:pt x="1624476" y="38977"/>
                    </a:cubicBezTo>
                    <a:cubicBezTo>
                      <a:pt x="1649433" y="63934"/>
                      <a:pt x="1663454" y="97782"/>
                      <a:pt x="1663454" y="133076"/>
                    </a:cubicBezTo>
                    <a:lnTo>
                      <a:pt x="1663454" y="7854473"/>
                    </a:lnTo>
                    <a:close/>
                  </a:path>
                </a:pathLst>
              </a:custGeom>
              <a:solidFill>
                <a:srgbClr val="4D7486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7283231" y="944009"/>
                <a:ext cx="1663454" cy="8253011"/>
              </a:xfrm>
              <a:custGeom>
                <a:avLst/>
                <a:gdLst/>
                <a:ahLst/>
                <a:cxnLst/>
                <a:rect l="l" t="t" r="r" b="b"/>
                <a:pathLst>
                  <a:path w="1663454" h="8253011">
                    <a:moveTo>
                      <a:pt x="0" y="8253010"/>
                    </a:moveTo>
                    <a:lnTo>
                      <a:pt x="0" y="133076"/>
                    </a:lnTo>
                    <a:cubicBezTo>
                      <a:pt x="0" y="97782"/>
                      <a:pt x="14020" y="63933"/>
                      <a:pt x="38977" y="38977"/>
                    </a:cubicBezTo>
                    <a:cubicBezTo>
                      <a:pt x="63934" y="14020"/>
                      <a:pt x="97782" y="0"/>
                      <a:pt x="133076" y="0"/>
                    </a:cubicBezTo>
                    <a:lnTo>
                      <a:pt x="1530377" y="0"/>
                    </a:lnTo>
                    <a:cubicBezTo>
                      <a:pt x="1565671" y="0"/>
                      <a:pt x="1599519" y="14020"/>
                      <a:pt x="1624476" y="38977"/>
                    </a:cubicBezTo>
                    <a:cubicBezTo>
                      <a:pt x="1649432" y="63933"/>
                      <a:pt x="1663453" y="97782"/>
                      <a:pt x="1663453" y="133076"/>
                    </a:cubicBezTo>
                    <a:lnTo>
                      <a:pt x="1663453" y="8253010"/>
                    </a:lnTo>
                    <a:close/>
                  </a:path>
                </a:pathLst>
              </a:custGeom>
              <a:solidFill>
                <a:srgbClr val="4D7486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9104038" y="698755"/>
                <a:ext cx="1663454" cy="8498264"/>
              </a:xfrm>
              <a:custGeom>
                <a:avLst/>
                <a:gdLst/>
                <a:ahLst/>
                <a:cxnLst/>
                <a:rect l="l" t="t" r="r" b="b"/>
                <a:pathLst>
                  <a:path w="1663454" h="8498264">
                    <a:moveTo>
                      <a:pt x="0" y="8498264"/>
                    </a:moveTo>
                    <a:lnTo>
                      <a:pt x="0" y="133076"/>
                    </a:lnTo>
                    <a:cubicBezTo>
                      <a:pt x="0" y="97782"/>
                      <a:pt x="14021" y="63934"/>
                      <a:pt x="38978" y="38977"/>
                    </a:cubicBezTo>
                    <a:cubicBezTo>
                      <a:pt x="63934" y="14020"/>
                      <a:pt x="97783" y="0"/>
                      <a:pt x="133076" y="0"/>
                    </a:cubicBezTo>
                    <a:lnTo>
                      <a:pt x="1530377" y="0"/>
                    </a:lnTo>
                    <a:cubicBezTo>
                      <a:pt x="1565671" y="0"/>
                      <a:pt x="1599520" y="14020"/>
                      <a:pt x="1624476" y="38977"/>
                    </a:cubicBezTo>
                    <a:cubicBezTo>
                      <a:pt x="1649433" y="63934"/>
                      <a:pt x="1663454" y="97782"/>
                      <a:pt x="1663454" y="133076"/>
                    </a:cubicBezTo>
                    <a:lnTo>
                      <a:pt x="1663454" y="8498264"/>
                    </a:lnTo>
                    <a:close/>
                  </a:path>
                </a:pathLst>
              </a:custGeom>
              <a:solidFill>
                <a:srgbClr val="4D7486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0924846" y="392187"/>
                <a:ext cx="1663454" cy="8804832"/>
              </a:xfrm>
              <a:custGeom>
                <a:avLst/>
                <a:gdLst/>
                <a:ahLst/>
                <a:cxnLst/>
                <a:rect l="l" t="t" r="r" b="b"/>
                <a:pathLst>
                  <a:path w="1663454" h="8804832">
                    <a:moveTo>
                      <a:pt x="0" y="8804832"/>
                    </a:moveTo>
                    <a:lnTo>
                      <a:pt x="0" y="133077"/>
                    </a:lnTo>
                    <a:cubicBezTo>
                      <a:pt x="0" y="97783"/>
                      <a:pt x="14020" y="63934"/>
                      <a:pt x="38977" y="38978"/>
                    </a:cubicBezTo>
                    <a:cubicBezTo>
                      <a:pt x="63934" y="14021"/>
                      <a:pt x="97782" y="0"/>
                      <a:pt x="133076" y="0"/>
                    </a:cubicBezTo>
                    <a:lnTo>
                      <a:pt x="1530377" y="0"/>
                    </a:lnTo>
                    <a:cubicBezTo>
                      <a:pt x="1565671" y="0"/>
                      <a:pt x="1599520" y="14021"/>
                      <a:pt x="1624476" y="38978"/>
                    </a:cubicBezTo>
                    <a:cubicBezTo>
                      <a:pt x="1649433" y="63934"/>
                      <a:pt x="1663454" y="97783"/>
                      <a:pt x="1663454" y="133077"/>
                    </a:cubicBezTo>
                    <a:lnTo>
                      <a:pt x="1663454" y="8804832"/>
                    </a:lnTo>
                    <a:close/>
                  </a:path>
                </a:pathLst>
              </a:custGeom>
              <a:solidFill>
                <a:srgbClr val="4D7486"/>
              </a:solidFill>
            </p:spPr>
          </p:sp>
        </p:grpSp>
      </p:grpSp>
      <p:sp>
        <p:nvSpPr>
          <p:cNvPr id="28" name="Freeform 28"/>
          <p:cNvSpPr/>
          <p:nvPr/>
        </p:nvSpPr>
        <p:spPr>
          <a:xfrm>
            <a:off x="799019" y="7939132"/>
            <a:ext cx="7743341" cy="705034"/>
          </a:xfrm>
          <a:custGeom>
            <a:avLst/>
            <a:gdLst/>
            <a:ahLst/>
            <a:cxnLst/>
            <a:rect l="l" t="t" r="r" b="b"/>
            <a:pathLst>
              <a:path w="7743341" h="705034">
                <a:moveTo>
                  <a:pt x="0" y="0"/>
                </a:moveTo>
                <a:lnTo>
                  <a:pt x="7743340" y="0"/>
                </a:lnTo>
                <a:lnTo>
                  <a:pt x="7743340" y="705034"/>
                </a:lnTo>
                <a:lnTo>
                  <a:pt x="0" y="705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6912"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799019" y="2722128"/>
            <a:ext cx="7876195" cy="6294031"/>
            <a:chOff x="0" y="0"/>
            <a:chExt cx="1697895" cy="135682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697895" cy="1356823"/>
            </a:xfrm>
            <a:custGeom>
              <a:avLst/>
              <a:gdLst/>
              <a:ahLst/>
              <a:cxnLst/>
              <a:rect l="l" t="t" r="r" b="b"/>
              <a:pathLst>
                <a:path w="1697895" h="1356823">
                  <a:moveTo>
                    <a:pt x="11795" y="0"/>
                  </a:moveTo>
                  <a:lnTo>
                    <a:pt x="1686099" y="0"/>
                  </a:lnTo>
                  <a:cubicBezTo>
                    <a:pt x="1692614" y="0"/>
                    <a:pt x="1697895" y="5281"/>
                    <a:pt x="1697895" y="11795"/>
                  </a:cubicBezTo>
                  <a:lnTo>
                    <a:pt x="1697895" y="1345027"/>
                  </a:lnTo>
                  <a:cubicBezTo>
                    <a:pt x="1697895" y="1348156"/>
                    <a:pt x="1696652" y="1351156"/>
                    <a:pt x="1694440" y="1353368"/>
                  </a:cubicBezTo>
                  <a:cubicBezTo>
                    <a:pt x="1692228" y="1355580"/>
                    <a:pt x="1689228" y="1356823"/>
                    <a:pt x="1686099" y="1356823"/>
                  </a:cubicBezTo>
                  <a:lnTo>
                    <a:pt x="11795" y="1356823"/>
                  </a:lnTo>
                  <a:cubicBezTo>
                    <a:pt x="8667" y="1356823"/>
                    <a:pt x="5667" y="1355580"/>
                    <a:pt x="3455" y="1353368"/>
                  </a:cubicBezTo>
                  <a:cubicBezTo>
                    <a:pt x="1243" y="1351156"/>
                    <a:pt x="0" y="1348156"/>
                    <a:pt x="0" y="1345027"/>
                  </a:cubicBezTo>
                  <a:lnTo>
                    <a:pt x="0" y="11795"/>
                  </a:lnTo>
                  <a:cubicBezTo>
                    <a:pt x="0" y="8667"/>
                    <a:pt x="1243" y="5667"/>
                    <a:pt x="3455" y="3455"/>
                  </a:cubicBezTo>
                  <a:cubicBezTo>
                    <a:pt x="5667" y="1243"/>
                    <a:pt x="8667" y="0"/>
                    <a:pt x="11795" y="0"/>
                  </a:cubicBezTo>
                  <a:close/>
                </a:path>
              </a:pathLst>
            </a:custGeom>
            <a:solidFill>
              <a:srgbClr val="172350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90"/>
                </a:lnSpc>
                <a:spcBef>
                  <a:spcPct val="0"/>
                </a:spcBef>
              </a:pPr>
              <a:endParaRPr>
                <a:latin typeface="Now Bold" panose="020B0604020202020204" charset="0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528023" y="-830277"/>
            <a:ext cx="1652680" cy="2314575"/>
            <a:chOff x="0" y="0"/>
            <a:chExt cx="435274" cy="6096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35274" cy="609600"/>
            </a:xfrm>
            <a:custGeom>
              <a:avLst/>
              <a:gdLst/>
              <a:ahLst/>
              <a:cxnLst/>
              <a:rect l="l" t="t" r="r" b="b"/>
              <a:pathLst>
                <a:path w="435274" h="609600">
                  <a:moveTo>
                    <a:pt x="203200" y="0"/>
                  </a:moveTo>
                  <a:lnTo>
                    <a:pt x="435274" y="0"/>
                  </a:lnTo>
                  <a:lnTo>
                    <a:pt x="232074" y="609600"/>
                  </a:lnTo>
                  <a:lnTo>
                    <a:pt x="0" y="609600"/>
                  </a:lnTo>
                  <a:lnTo>
                    <a:pt x="203200" y="0"/>
                  </a:lnTo>
                </a:path>
              </a:pathLst>
            </a:custGeom>
            <a:solidFill>
              <a:srgbClr val="81ACB2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101600" y="-76200"/>
              <a:ext cx="609600" cy="685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-1420931" y="-830277"/>
            <a:ext cx="10589798" cy="2314575"/>
            <a:chOff x="0" y="0"/>
            <a:chExt cx="2789082" cy="6096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789082" cy="609600"/>
            </a:xfrm>
            <a:custGeom>
              <a:avLst/>
              <a:gdLst/>
              <a:ahLst/>
              <a:cxnLst/>
              <a:rect l="l" t="t" r="r" b="b"/>
              <a:pathLst>
                <a:path w="2789082" h="609600">
                  <a:moveTo>
                    <a:pt x="203200" y="0"/>
                  </a:moveTo>
                  <a:lnTo>
                    <a:pt x="2789082" y="0"/>
                  </a:lnTo>
                  <a:lnTo>
                    <a:pt x="2585882" y="609600"/>
                  </a:lnTo>
                  <a:lnTo>
                    <a:pt x="0" y="609600"/>
                  </a:lnTo>
                  <a:lnTo>
                    <a:pt x="203200" y="0"/>
                  </a:lnTo>
                </a:path>
              </a:pathLst>
            </a:custGeom>
            <a:solidFill>
              <a:srgbClr val="4D7486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101600" y="-76200"/>
              <a:ext cx="609600" cy="685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556745" y="-9566"/>
            <a:ext cx="1066666" cy="1493864"/>
            <a:chOff x="0" y="0"/>
            <a:chExt cx="435274" cy="6096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35274" cy="609600"/>
            </a:xfrm>
            <a:custGeom>
              <a:avLst/>
              <a:gdLst/>
              <a:ahLst/>
              <a:cxnLst/>
              <a:rect l="l" t="t" r="r" b="b"/>
              <a:pathLst>
                <a:path w="435274" h="609600">
                  <a:moveTo>
                    <a:pt x="203200" y="0"/>
                  </a:moveTo>
                  <a:lnTo>
                    <a:pt x="435274" y="0"/>
                  </a:lnTo>
                  <a:lnTo>
                    <a:pt x="232074" y="609600"/>
                  </a:lnTo>
                  <a:lnTo>
                    <a:pt x="0" y="609600"/>
                  </a:lnTo>
                  <a:lnTo>
                    <a:pt x="203200" y="0"/>
                  </a:lnTo>
                </a:path>
              </a:pathLst>
            </a:custGeom>
            <a:solidFill>
              <a:srgbClr val="84AAB3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101600" y="-76200"/>
              <a:ext cx="609600" cy="685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234611" y="3066280"/>
            <a:ext cx="6872157" cy="1424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27"/>
              </a:lnSpc>
              <a:spcBef>
                <a:spcPct val="0"/>
              </a:spcBef>
            </a:pPr>
            <a:r>
              <a:rPr lang="en-US" sz="3106" dirty="0">
                <a:solidFill>
                  <a:srgbClr val="FFFFFF"/>
                </a:solidFill>
                <a:latin typeface="Now Bold" panose="020B0604020202020204" charset="0"/>
              </a:rPr>
              <a:t>NUMBER OF SOFTWARE DEVELOPERS WORLDWIDE IN 2018 TO 2024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37591" y="5909318"/>
            <a:ext cx="7499323" cy="1005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4045"/>
              </a:lnSpc>
              <a:spcBef>
                <a:spcPct val="0"/>
              </a:spcBef>
            </a:pPr>
            <a:r>
              <a:rPr lang="en-GB" sz="2800" b="0" i="0" dirty="0">
                <a:solidFill>
                  <a:srgbClr val="D1D5DB"/>
                </a:solidFill>
                <a:effectLst/>
                <a:latin typeface="Now Bold" panose="020B0604020202020204" charset="0"/>
              </a:rPr>
              <a:t>The annual growth rate for developers is 3.6%</a:t>
            </a:r>
            <a:endParaRPr lang="en-US" sz="2697" spc="-67" dirty="0">
              <a:solidFill>
                <a:srgbClr val="FFFFFF"/>
              </a:solidFill>
              <a:latin typeface="Now Bold" panose="020B0604020202020204" charset="0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0227696" y="3757592"/>
            <a:ext cx="849903" cy="357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6"/>
              </a:lnSpc>
            </a:pPr>
            <a:r>
              <a:rPr lang="en-US" sz="2054" dirty="0">
                <a:solidFill>
                  <a:srgbClr val="000000"/>
                </a:solidFill>
                <a:latin typeface="Now Bold" panose="020B0604020202020204" charset="0"/>
              </a:rPr>
              <a:t>23M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345073" y="3602648"/>
            <a:ext cx="849903" cy="357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6"/>
              </a:lnSpc>
            </a:pPr>
            <a:r>
              <a:rPr lang="en-US" sz="2054" dirty="0">
                <a:solidFill>
                  <a:srgbClr val="000000"/>
                </a:solidFill>
                <a:latin typeface="Now Bold" panose="020B0604020202020204" charset="0"/>
              </a:rPr>
              <a:t>23.9M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459197" y="3447704"/>
            <a:ext cx="849903" cy="357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6"/>
              </a:lnSpc>
            </a:pPr>
            <a:r>
              <a:rPr lang="en-US" sz="2054" dirty="0">
                <a:solidFill>
                  <a:srgbClr val="000000"/>
                </a:solidFill>
                <a:latin typeface="Now Bold" panose="020B0604020202020204" charset="0"/>
              </a:rPr>
              <a:t>24.5M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3464853" y="3292761"/>
            <a:ext cx="849903" cy="357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6"/>
              </a:lnSpc>
            </a:pPr>
            <a:r>
              <a:rPr lang="en-US" sz="2054" dirty="0">
                <a:solidFill>
                  <a:srgbClr val="000000"/>
                </a:solidFill>
                <a:latin typeface="Now Bold" panose="020B0604020202020204" charset="0"/>
              </a:rPr>
              <a:t>25.6M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4492854" y="2982873"/>
            <a:ext cx="849903" cy="357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6"/>
              </a:lnSpc>
            </a:pPr>
            <a:r>
              <a:rPr lang="en-US" sz="2054" dirty="0">
                <a:solidFill>
                  <a:srgbClr val="000000"/>
                </a:solidFill>
                <a:latin typeface="Now Bold" panose="020B0604020202020204" charset="0"/>
              </a:rPr>
              <a:t>26.9M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5565543" y="2827929"/>
            <a:ext cx="849903" cy="357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6"/>
              </a:lnSpc>
            </a:pPr>
            <a:r>
              <a:rPr lang="en-US" sz="2054" dirty="0">
                <a:solidFill>
                  <a:srgbClr val="000000"/>
                </a:solidFill>
                <a:latin typeface="Now Bold" panose="020B0604020202020204" charset="0"/>
              </a:rPr>
              <a:t>27.7M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6638233" y="2672985"/>
            <a:ext cx="849903" cy="357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6"/>
              </a:lnSpc>
            </a:pPr>
            <a:r>
              <a:rPr lang="en-US" sz="2054" dirty="0">
                <a:solidFill>
                  <a:srgbClr val="000000"/>
                </a:solidFill>
                <a:latin typeface="Now Bold" panose="020B0604020202020204" charset="0"/>
              </a:rPr>
              <a:t>28.7M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4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80509" y="5697816"/>
            <a:ext cx="3608523" cy="3339251"/>
            <a:chOff x="0" y="-343556"/>
            <a:chExt cx="950393" cy="8794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50393" cy="192363"/>
            </a:xfrm>
            <a:custGeom>
              <a:avLst/>
              <a:gdLst/>
              <a:ahLst/>
              <a:cxnLst/>
              <a:rect l="l" t="t" r="r" b="b"/>
              <a:pathLst>
                <a:path w="950393" h="192363">
                  <a:moveTo>
                    <a:pt x="0" y="0"/>
                  </a:moveTo>
                  <a:lnTo>
                    <a:pt x="950393" y="0"/>
                  </a:lnTo>
                  <a:lnTo>
                    <a:pt x="950393" y="192363"/>
                  </a:lnTo>
                  <a:lnTo>
                    <a:pt x="0" y="192363"/>
                  </a:lnTo>
                  <a:lnTo>
                    <a:pt x="0" y="0"/>
                  </a:lnTo>
                </a:path>
              </a:pathLst>
            </a:custGeom>
            <a:solidFill>
              <a:srgbClr val="3366CC"/>
            </a:solidFill>
            <a:ln w="47625">
              <a:solidFill>
                <a:srgbClr val="FFFFFF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68797" y="-343556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>
                  <a:solidFill>
                    <a:srgbClr val="FFFFFF"/>
                  </a:solidFill>
                  <a:latin typeface="Open Sauce"/>
                </a:rPr>
                <a:t>Blue: Of course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41719" y="6506253"/>
            <a:ext cx="3086103" cy="3339251"/>
            <a:chOff x="-147432" y="-349749"/>
            <a:chExt cx="812800" cy="8794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7936" cy="192363"/>
            </a:xfrm>
            <a:custGeom>
              <a:avLst/>
              <a:gdLst/>
              <a:ahLst/>
              <a:cxnLst/>
              <a:rect l="l" t="t" r="r" b="b"/>
              <a:pathLst>
                <a:path w="517936" h="192363">
                  <a:moveTo>
                    <a:pt x="0" y="0"/>
                  </a:moveTo>
                  <a:lnTo>
                    <a:pt x="517936" y="0"/>
                  </a:lnTo>
                  <a:lnTo>
                    <a:pt x="517936" y="192363"/>
                  </a:lnTo>
                  <a:lnTo>
                    <a:pt x="0" y="192363"/>
                  </a:lnTo>
                  <a:lnTo>
                    <a:pt x="0" y="0"/>
                  </a:lnTo>
                </a:path>
              </a:pathLst>
            </a:custGeom>
            <a:solidFill>
              <a:srgbClr val="DC3A13"/>
            </a:solidFill>
            <a:ln w="47625">
              <a:solidFill>
                <a:srgbClr val="FFFFFF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-147432" y="-349749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>
                  <a:solidFill>
                    <a:srgbClr val="FFFFFF"/>
                  </a:solidFill>
                  <a:latin typeface="Open Sauce"/>
                </a:rPr>
                <a:t>Red: No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5897689" y="-1791025"/>
            <a:ext cx="4066773" cy="4066773"/>
          </a:xfrm>
          <a:custGeom>
            <a:avLst/>
            <a:gdLst/>
            <a:ahLst/>
            <a:cxnLst/>
            <a:rect l="l" t="t" r="r" b="b"/>
            <a:pathLst>
              <a:path w="4066773" h="4066773">
                <a:moveTo>
                  <a:pt x="0" y="0"/>
                </a:moveTo>
                <a:lnTo>
                  <a:pt x="4066773" y="0"/>
                </a:lnTo>
                <a:lnTo>
                  <a:pt x="4066773" y="4066773"/>
                </a:lnTo>
                <a:lnTo>
                  <a:pt x="0" y="40667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1004687" y="8319201"/>
            <a:ext cx="4066773" cy="4066773"/>
          </a:xfrm>
          <a:custGeom>
            <a:avLst/>
            <a:gdLst/>
            <a:ahLst/>
            <a:cxnLst/>
            <a:rect l="l" t="t" r="r" b="b"/>
            <a:pathLst>
              <a:path w="4066773" h="4066773">
                <a:moveTo>
                  <a:pt x="0" y="0"/>
                </a:moveTo>
                <a:lnTo>
                  <a:pt x="4066774" y="0"/>
                </a:lnTo>
                <a:lnTo>
                  <a:pt x="4066774" y="4066773"/>
                </a:lnTo>
                <a:lnTo>
                  <a:pt x="0" y="40667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286814" y="2275748"/>
            <a:ext cx="5832281" cy="6622590"/>
            <a:chOff x="0" y="0"/>
            <a:chExt cx="1536074" cy="174422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36074" cy="1744221"/>
            </a:xfrm>
            <a:custGeom>
              <a:avLst/>
              <a:gdLst/>
              <a:ahLst/>
              <a:cxnLst/>
              <a:rect l="l" t="t" r="r" b="b"/>
              <a:pathLst>
                <a:path w="1536074" h="1744221">
                  <a:moveTo>
                    <a:pt x="0" y="0"/>
                  </a:moveTo>
                  <a:lnTo>
                    <a:pt x="1536074" y="0"/>
                  </a:lnTo>
                  <a:lnTo>
                    <a:pt x="1536074" y="1744221"/>
                  </a:lnTo>
                  <a:lnTo>
                    <a:pt x="0" y="1744221"/>
                  </a:lnTo>
                  <a:lnTo>
                    <a:pt x="0" y="0"/>
                  </a:lnTo>
                </a:path>
              </a:pathLst>
            </a:custGeom>
            <a:solidFill>
              <a:srgbClr val="F4F4F4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07797" y="2087086"/>
            <a:ext cx="5190315" cy="6809163"/>
            <a:chOff x="0" y="0"/>
            <a:chExt cx="6920419" cy="9078883"/>
          </a:xfrm>
        </p:grpSpPr>
        <p:sp>
          <p:nvSpPr>
            <p:cNvPr id="14" name="TextBox 14"/>
            <p:cNvSpPr txBox="1"/>
            <p:nvPr/>
          </p:nvSpPr>
          <p:spPr>
            <a:xfrm>
              <a:off x="2049425" y="8118389"/>
              <a:ext cx="727339" cy="9604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53"/>
                </a:lnSpc>
              </a:pPr>
              <a:endParaRPr/>
            </a:p>
            <a:p>
              <a:pPr algn="ctr">
                <a:lnSpc>
                  <a:spcPts val="2953"/>
                </a:lnSpc>
              </a:pPr>
              <a:r>
                <a:rPr lang="en-US" sz="2109">
                  <a:solidFill>
                    <a:srgbClr val="000000"/>
                  </a:solidFill>
                  <a:latin typeface="Canva Sans"/>
                </a:rPr>
                <a:t>92%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248575" y="-38100"/>
              <a:ext cx="517499" cy="9604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53"/>
                </a:lnSpc>
              </a:pPr>
              <a:endParaRPr/>
            </a:p>
            <a:p>
              <a:pPr algn="ctr">
                <a:lnSpc>
                  <a:spcPts val="2953"/>
                </a:lnSpc>
              </a:pPr>
              <a:r>
                <a:rPr lang="en-US" sz="2109">
                  <a:solidFill>
                    <a:srgbClr val="000000"/>
                  </a:solidFill>
                  <a:latin typeface="Canva Sans"/>
                </a:rPr>
                <a:t>8%</a:t>
              </a:r>
            </a:p>
          </p:txBody>
        </p:sp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>
              <a:off x="0" y="1079232"/>
              <a:ext cx="6920419" cy="6920419"/>
              <a:chOff x="0" y="0"/>
              <a:chExt cx="2540000" cy="254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1270000" y="0"/>
                <a:ext cx="666685" cy="1270000"/>
              </a:xfrm>
              <a:custGeom>
                <a:avLst/>
                <a:gdLst/>
                <a:ahLst/>
                <a:cxnLst/>
                <a:rect l="l" t="t" r="r" b="b"/>
                <a:pathLst>
                  <a:path w="666685" h="1270000">
                    <a:moveTo>
                      <a:pt x="0" y="0"/>
                    </a:moveTo>
                    <a:lnTo>
                      <a:pt x="0" y="0"/>
                    </a:lnTo>
                    <a:cubicBezTo>
                      <a:pt x="235457" y="0"/>
                      <a:pt x="466279" y="65457"/>
                      <a:pt x="666685" y="189060"/>
                    </a:cubicBezTo>
                    <a:lnTo>
                      <a:pt x="0" y="1270000"/>
                    </a:lnTo>
                    <a:close/>
                  </a:path>
                </a:pathLst>
              </a:custGeom>
              <a:solidFill>
                <a:srgbClr val="DC3912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-70144" y="0"/>
                <a:ext cx="2756500" cy="2659208"/>
              </a:xfrm>
              <a:custGeom>
                <a:avLst/>
                <a:gdLst/>
                <a:ahLst/>
                <a:cxnLst/>
                <a:rect l="l" t="t" r="r" b="b"/>
                <a:pathLst>
                  <a:path w="2756500" h="2659208">
                    <a:moveTo>
                      <a:pt x="1951971" y="157091"/>
                    </a:moveTo>
                    <a:cubicBezTo>
                      <a:pt x="2512672" y="465338"/>
                      <a:pt x="2756500" y="1142570"/>
                      <a:pt x="2520972" y="1737489"/>
                    </a:cubicBezTo>
                    <a:cubicBezTo>
                      <a:pt x="2285444" y="2332408"/>
                      <a:pt x="1644121" y="2659208"/>
                      <a:pt x="1024369" y="2500116"/>
                    </a:cubicBezTo>
                    <a:cubicBezTo>
                      <a:pt x="404618" y="2341024"/>
                      <a:pt x="0" y="1745727"/>
                      <a:pt x="80146" y="1110921"/>
                    </a:cubicBezTo>
                    <a:cubicBezTo>
                      <a:pt x="160293" y="476115"/>
                      <a:pt x="700172" y="64"/>
                      <a:pt x="1340017" y="0"/>
                    </a:cubicBezTo>
                    <a:lnTo>
                      <a:pt x="1340144" y="1270000"/>
                    </a:lnTo>
                    <a:close/>
                  </a:path>
                </a:pathLst>
              </a:custGeom>
              <a:solidFill>
                <a:srgbClr val="3366CC"/>
              </a:solidFill>
            </p:spPr>
          </p:sp>
        </p:grpSp>
      </p:grpSp>
      <p:grpSp>
        <p:nvGrpSpPr>
          <p:cNvPr id="19" name="Group 19"/>
          <p:cNvGrpSpPr/>
          <p:nvPr/>
        </p:nvGrpSpPr>
        <p:grpSpPr>
          <a:xfrm>
            <a:off x="4021563" y="667047"/>
            <a:ext cx="10244874" cy="1661545"/>
            <a:chOff x="0" y="-95250"/>
            <a:chExt cx="2698238" cy="43760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698238" cy="290088"/>
            </a:xfrm>
            <a:custGeom>
              <a:avLst/>
              <a:gdLst/>
              <a:ahLst/>
              <a:cxnLst/>
              <a:rect l="l" t="t" r="r" b="b"/>
              <a:pathLst>
                <a:path w="2698238" h="290088">
                  <a:moveTo>
                    <a:pt x="38540" y="0"/>
                  </a:moveTo>
                  <a:lnTo>
                    <a:pt x="2659698" y="0"/>
                  </a:lnTo>
                  <a:cubicBezTo>
                    <a:pt x="2669920" y="0"/>
                    <a:pt x="2679723" y="4060"/>
                    <a:pt x="2686950" y="11288"/>
                  </a:cubicBezTo>
                  <a:cubicBezTo>
                    <a:pt x="2694178" y="18516"/>
                    <a:pt x="2698238" y="28319"/>
                    <a:pt x="2698238" y="38540"/>
                  </a:cubicBezTo>
                  <a:lnTo>
                    <a:pt x="2698238" y="251548"/>
                  </a:lnTo>
                  <a:cubicBezTo>
                    <a:pt x="2698238" y="272833"/>
                    <a:pt x="2680983" y="290088"/>
                    <a:pt x="2659698" y="290088"/>
                  </a:cubicBezTo>
                  <a:lnTo>
                    <a:pt x="38540" y="290088"/>
                  </a:lnTo>
                  <a:cubicBezTo>
                    <a:pt x="28319" y="290088"/>
                    <a:pt x="18516" y="286028"/>
                    <a:pt x="11288" y="278800"/>
                  </a:cubicBezTo>
                  <a:cubicBezTo>
                    <a:pt x="4060" y="271573"/>
                    <a:pt x="0" y="261770"/>
                    <a:pt x="0" y="251548"/>
                  </a:cubicBezTo>
                  <a:lnTo>
                    <a:pt x="0" y="38540"/>
                  </a:lnTo>
                  <a:cubicBezTo>
                    <a:pt x="0" y="17255"/>
                    <a:pt x="17255" y="0"/>
                    <a:pt x="38540" y="0"/>
                  </a:cubicBezTo>
                  <a:close/>
                </a:path>
              </a:pathLst>
            </a:custGeom>
            <a:solidFill>
              <a:srgbClr val="84AAB6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0"/>
              <a:ext cx="2698238" cy="4376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79"/>
                </a:lnSpc>
              </a:pPr>
              <a:r>
                <a:rPr lang="en-US" sz="5199" dirty="0">
                  <a:solidFill>
                    <a:srgbClr val="FAFAFA"/>
                  </a:solidFill>
                  <a:latin typeface="Open Sauce Bold"/>
                </a:rPr>
                <a:t>Survey between developers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900505" y="3062810"/>
            <a:ext cx="8168530" cy="3825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dirty="0">
                <a:solidFill>
                  <a:srgbClr val="FAFAFA"/>
                </a:solidFill>
                <a:latin typeface="Now Bold" panose="020B0604020202020204" charset="0"/>
              </a:rPr>
              <a:t>Would you like to work remotely while gaining experience and earning income, collaborating with developers or developer friends from various parts of the world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9996" y="3615263"/>
            <a:ext cx="3892023" cy="5907047"/>
            <a:chOff x="0" y="0"/>
            <a:chExt cx="1215542" cy="18448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5542" cy="1844867"/>
            </a:xfrm>
            <a:custGeom>
              <a:avLst/>
              <a:gdLst/>
              <a:ahLst/>
              <a:cxnLst/>
              <a:rect l="l" t="t" r="r" b="b"/>
              <a:pathLst>
                <a:path w="1215542" h="1844867">
                  <a:moveTo>
                    <a:pt x="0" y="0"/>
                  </a:moveTo>
                  <a:lnTo>
                    <a:pt x="1215542" y="0"/>
                  </a:lnTo>
                  <a:lnTo>
                    <a:pt x="1215542" y="1844867"/>
                  </a:lnTo>
                  <a:lnTo>
                    <a:pt x="0" y="1844867"/>
                  </a:lnTo>
                  <a:lnTo>
                    <a:pt x="0" y="0"/>
                  </a:lnTo>
                </a:path>
              </a:pathLst>
            </a:custGeom>
            <a:solidFill>
              <a:srgbClr val="84AAB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0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2215054" y="5545502"/>
            <a:ext cx="978368" cy="985017"/>
          </a:xfrm>
          <a:custGeom>
            <a:avLst/>
            <a:gdLst/>
            <a:ahLst/>
            <a:cxnLst/>
            <a:rect l="l" t="t" r="r" b="b"/>
            <a:pathLst>
              <a:path w="978368" h="985017">
                <a:moveTo>
                  <a:pt x="0" y="0"/>
                </a:moveTo>
                <a:lnTo>
                  <a:pt x="978368" y="0"/>
                </a:lnTo>
                <a:lnTo>
                  <a:pt x="978368" y="985017"/>
                </a:lnTo>
                <a:lnTo>
                  <a:pt x="0" y="9850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033814" y="3615263"/>
            <a:ext cx="3892023" cy="5907047"/>
            <a:chOff x="0" y="0"/>
            <a:chExt cx="1215542" cy="18448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5542" cy="1844867"/>
            </a:xfrm>
            <a:custGeom>
              <a:avLst/>
              <a:gdLst/>
              <a:ahLst/>
              <a:cxnLst/>
              <a:rect l="l" t="t" r="r" b="b"/>
              <a:pathLst>
                <a:path w="1215542" h="1844867">
                  <a:moveTo>
                    <a:pt x="0" y="0"/>
                  </a:moveTo>
                  <a:lnTo>
                    <a:pt x="1215542" y="0"/>
                  </a:lnTo>
                  <a:lnTo>
                    <a:pt x="1215542" y="1844867"/>
                  </a:lnTo>
                  <a:lnTo>
                    <a:pt x="0" y="1844867"/>
                  </a:lnTo>
                  <a:lnTo>
                    <a:pt x="0" y="0"/>
                  </a:lnTo>
                </a:path>
              </a:pathLst>
            </a:custGeom>
            <a:solidFill>
              <a:srgbClr val="B0BBB5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0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63986" y="3615263"/>
            <a:ext cx="3892023" cy="5907047"/>
            <a:chOff x="0" y="0"/>
            <a:chExt cx="1215542" cy="18448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15542" cy="1844867"/>
            </a:xfrm>
            <a:custGeom>
              <a:avLst/>
              <a:gdLst/>
              <a:ahLst/>
              <a:cxnLst/>
              <a:rect l="l" t="t" r="r" b="b"/>
              <a:pathLst>
                <a:path w="1215542" h="1844867">
                  <a:moveTo>
                    <a:pt x="0" y="0"/>
                  </a:moveTo>
                  <a:lnTo>
                    <a:pt x="1215542" y="0"/>
                  </a:lnTo>
                  <a:lnTo>
                    <a:pt x="1215542" y="1844867"/>
                  </a:lnTo>
                  <a:lnTo>
                    <a:pt x="0" y="1844867"/>
                  </a:lnTo>
                  <a:lnTo>
                    <a:pt x="0" y="0"/>
                  </a:lnTo>
                </a:path>
              </a:pathLst>
            </a:custGeom>
            <a:solidFill>
              <a:srgbClr val="84AAB3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0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694159" y="3615263"/>
            <a:ext cx="3892023" cy="5907047"/>
            <a:chOff x="0" y="0"/>
            <a:chExt cx="1215542" cy="18448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15542" cy="1844867"/>
            </a:xfrm>
            <a:custGeom>
              <a:avLst/>
              <a:gdLst/>
              <a:ahLst/>
              <a:cxnLst/>
              <a:rect l="l" t="t" r="r" b="b"/>
              <a:pathLst>
                <a:path w="1215542" h="1844867">
                  <a:moveTo>
                    <a:pt x="0" y="0"/>
                  </a:moveTo>
                  <a:lnTo>
                    <a:pt x="1215542" y="0"/>
                  </a:lnTo>
                  <a:lnTo>
                    <a:pt x="1215542" y="1844867"/>
                  </a:lnTo>
                  <a:lnTo>
                    <a:pt x="0" y="1844867"/>
                  </a:lnTo>
                  <a:lnTo>
                    <a:pt x="0" y="0"/>
                  </a:lnTo>
                </a:path>
              </a:pathLst>
            </a:custGeom>
            <a:solidFill>
              <a:srgbClr val="B0BBB5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0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6430091" y="5543469"/>
            <a:ext cx="1099465" cy="977525"/>
          </a:xfrm>
          <a:custGeom>
            <a:avLst/>
            <a:gdLst/>
            <a:ahLst/>
            <a:cxnLst/>
            <a:rect l="l" t="t" r="r" b="b"/>
            <a:pathLst>
              <a:path w="1099465" h="977525">
                <a:moveTo>
                  <a:pt x="0" y="0"/>
                </a:moveTo>
                <a:lnTo>
                  <a:pt x="1099465" y="0"/>
                </a:lnTo>
                <a:lnTo>
                  <a:pt x="1099465" y="977524"/>
                </a:lnTo>
                <a:lnTo>
                  <a:pt x="0" y="9775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737939" y="5543469"/>
            <a:ext cx="1046487" cy="1046487"/>
          </a:xfrm>
          <a:custGeom>
            <a:avLst/>
            <a:gdLst/>
            <a:ahLst/>
            <a:cxnLst/>
            <a:rect l="l" t="t" r="r" b="b"/>
            <a:pathLst>
              <a:path w="1046487" h="1046487">
                <a:moveTo>
                  <a:pt x="0" y="0"/>
                </a:moveTo>
                <a:lnTo>
                  <a:pt x="1046486" y="0"/>
                </a:lnTo>
                <a:lnTo>
                  <a:pt x="1046486" y="1046487"/>
                </a:lnTo>
                <a:lnTo>
                  <a:pt x="0" y="1046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2161392" y="839491"/>
            <a:ext cx="14080428" cy="1861372"/>
            <a:chOff x="0" y="0"/>
            <a:chExt cx="3708425" cy="49023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708426" cy="490238"/>
            </a:xfrm>
            <a:custGeom>
              <a:avLst/>
              <a:gdLst/>
              <a:ahLst/>
              <a:cxnLst/>
              <a:rect l="l" t="t" r="r" b="b"/>
              <a:pathLst>
                <a:path w="3708426" h="490238">
                  <a:moveTo>
                    <a:pt x="0" y="0"/>
                  </a:moveTo>
                  <a:lnTo>
                    <a:pt x="3708426" y="0"/>
                  </a:lnTo>
                  <a:lnTo>
                    <a:pt x="3708426" y="490238"/>
                  </a:lnTo>
                  <a:lnTo>
                    <a:pt x="0" y="490238"/>
                  </a:lnTo>
                  <a:lnTo>
                    <a:pt x="0" y="0"/>
                  </a:lnTo>
                </a:path>
              </a:pathLst>
            </a:custGeom>
            <a:solidFill>
              <a:srgbClr val="4D7486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0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704238" y="1352029"/>
            <a:ext cx="12879524" cy="846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99"/>
              </a:lnSpc>
              <a:spcBef>
                <a:spcPct val="0"/>
              </a:spcBef>
            </a:pPr>
            <a:r>
              <a:rPr lang="en-US" sz="5499">
                <a:solidFill>
                  <a:srgbClr val="F4F4F4"/>
                </a:solidFill>
                <a:latin typeface="Now Bold" panose="020B0604020202020204" charset="0"/>
              </a:rPr>
              <a:t>THAT'S WHAT I AM TALKING ABOUT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0310" y="6757462"/>
            <a:ext cx="3371393" cy="538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82"/>
              </a:lnSpc>
              <a:spcBef>
                <a:spcPct val="0"/>
              </a:spcBef>
            </a:pPr>
            <a:r>
              <a:rPr lang="en-US" sz="3485" dirty="0">
                <a:solidFill>
                  <a:srgbClr val="2C3240"/>
                </a:solidFill>
                <a:latin typeface="Now Bold" panose="020B0604020202020204" charset="0"/>
              </a:rPr>
              <a:t>Practice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294128" y="6752700"/>
            <a:ext cx="3371393" cy="1076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82"/>
              </a:lnSpc>
              <a:spcBef>
                <a:spcPct val="0"/>
              </a:spcBef>
            </a:pPr>
            <a:r>
              <a:rPr lang="en-US" sz="3485" dirty="0">
                <a:solidFill>
                  <a:srgbClr val="2C3240"/>
                </a:solidFill>
                <a:latin typeface="Now Bold" panose="020B0604020202020204" charset="0"/>
              </a:rPr>
              <a:t>Real Work Experience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319271" y="6752700"/>
            <a:ext cx="3892023" cy="538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82"/>
              </a:lnSpc>
              <a:spcBef>
                <a:spcPct val="0"/>
              </a:spcBef>
            </a:pPr>
            <a:r>
              <a:rPr lang="en-US" sz="3485" dirty="0">
                <a:solidFill>
                  <a:srgbClr val="2C3240"/>
                </a:solidFill>
                <a:latin typeface="Now Bold" panose="020B0604020202020204" charset="0"/>
              </a:rPr>
              <a:t>Communication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898065" y="6747938"/>
            <a:ext cx="3371393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82"/>
              </a:lnSpc>
              <a:spcBef>
                <a:spcPct val="0"/>
              </a:spcBef>
            </a:pPr>
            <a:r>
              <a:rPr lang="en-GB" sz="3600" b="1" i="0" dirty="0">
                <a:effectLst/>
                <a:latin typeface="Now Bold" panose="020B0604020202020204" charset="0"/>
              </a:rPr>
              <a:t>AI-supported Roadmap and Recommendation </a:t>
            </a:r>
            <a:r>
              <a:rPr lang="en-GB" sz="3600" b="1" dirty="0">
                <a:latin typeface="Now Bold" panose="020B0604020202020204" charset="0"/>
              </a:rPr>
              <a:t>S</a:t>
            </a:r>
            <a:r>
              <a:rPr lang="en-GB" sz="3600" b="1" i="0" dirty="0">
                <a:effectLst/>
                <a:latin typeface="Now Bold" panose="020B0604020202020204" charset="0"/>
              </a:rPr>
              <a:t>ystem</a:t>
            </a:r>
            <a:endParaRPr lang="en-US" sz="3485" b="1" dirty="0">
              <a:latin typeface="Now Bold" panose="020B060402020202020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F27F0F14-9424-4EA1-8541-C187C2F525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877" y="5414945"/>
            <a:ext cx="1303534" cy="13035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1AC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747467" y="-3396059"/>
            <a:ext cx="9830244" cy="9830244"/>
          </a:xfrm>
          <a:custGeom>
            <a:avLst/>
            <a:gdLst/>
            <a:ahLst/>
            <a:cxnLst/>
            <a:rect l="l" t="t" r="r" b="b"/>
            <a:pathLst>
              <a:path w="9830244" h="9830244">
                <a:moveTo>
                  <a:pt x="0" y="0"/>
                </a:moveTo>
                <a:lnTo>
                  <a:pt x="9830244" y="0"/>
                </a:lnTo>
                <a:lnTo>
                  <a:pt x="9830244" y="9830244"/>
                </a:lnTo>
                <a:lnTo>
                  <a:pt x="0" y="9830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861875" y="8845935"/>
            <a:ext cx="10554120" cy="960956"/>
          </a:xfrm>
          <a:custGeom>
            <a:avLst/>
            <a:gdLst/>
            <a:ahLst/>
            <a:cxnLst/>
            <a:rect l="l" t="t" r="r" b="b"/>
            <a:pathLst>
              <a:path w="10554120" h="960956">
                <a:moveTo>
                  <a:pt x="0" y="0"/>
                </a:moveTo>
                <a:lnTo>
                  <a:pt x="10554120" y="0"/>
                </a:lnTo>
                <a:lnTo>
                  <a:pt x="10554120" y="960957"/>
                </a:lnTo>
                <a:lnTo>
                  <a:pt x="0" y="9609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6912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363327" y="871444"/>
            <a:ext cx="11561345" cy="8544113"/>
            <a:chOff x="0" y="0"/>
            <a:chExt cx="3664725" cy="2708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64725" cy="2708320"/>
            </a:xfrm>
            <a:custGeom>
              <a:avLst/>
              <a:gdLst/>
              <a:ahLst/>
              <a:cxnLst/>
              <a:rect l="l" t="t" r="r" b="b"/>
              <a:pathLst>
                <a:path w="3664725" h="2708320">
                  <a:moveTo>
                    <a:pt x="8705" y="0"/>
                  </a:moveTo>
                  <a:lnTo>
                    <a:pt x="3656019" y="0"/>
                  </a:lnTo>
                  <a:cubicBezTo>
                    <a:pt x="3658328" y="0"/>
                    <a:pt x="3660542" y="917"/>
                    <a:pt x="3662175" y="2550"/>
                  </a:cubicBezTo>
                  <a:cubicBezTo>
                    <a:pt x="3663808" y="4182"/>
                    <a:pt x="3664725" y="6397"/>
                    <a:pt x="3664725" y="8705"/>
                  </a:cubicBezTo>
                  <a:lnTo>
                    <a:pt x="3664725" y="2699615"/>
                  </a:lnTo>
                  <a:cubicBezTo>
                    <a:pt x="3664725" y="2701923"/>
                    <a:pt x="3663808" y="2704138"/>
                    <a:pt x="3662175" y="2705770"/>
                  </a:cubicBezTo>
                  <a:cubicBezTo>
                    <a:pt x="3660542" y="2707403"/>
                    <a:pt x="3658328" y="2708320"/>
                    <a:pt x="3656019" y="2708320"/>
                  </a:cubicBezTo>
                  <a:lnTo>
                    <a:pt x="8705" y="2708320"/>
                  </a:lnTo>
                  <a:cubicBezTo>
                    <a:pt x="6397" y="2708320"/>
                    <a:pt x="4182" y="2707403"/>
                    <a:pt x="2550" y="2705770"/>
                  </a:cubicBezTo>
                  <a:cubicBezTo>
                    <a:pt x="917" y="2704138"/>
                    <a:pt x="0" y="2701923"/>
                    <a:pt x="0" y="2699615"/>
                  </a:cubicBezTo>
                  <a:lnTo>
                    <a:pt x="0" y="8705"/>
                  </a:lnTo>
                  <a:cubicBezTo>
                    <a:pt x="0" y="6397"/>
                    <a:pt x="917" y="4182"/>
                    <a:pt x="2550" y="2550"/>
                  </a:cubicBezTo>
                  <a:cubicBezTo>
                    <a:pt x="4182" y="917"/>
                    <a:pt x="6397" y="0"/>
                    <a:pt x="8705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84C6E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0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flipH="1">
            <a:off x="-344651" y="6462760"/>
            <a:ext cx="3807081" cy="7614163"/>
          </a:xfrm>
          <a:custGeom>
            <a:avLst/>
            <a:gdLst/>
            <a:ahLst/>
            <a:cxnLst/>
            <a:rect l="l" t="t" r="r" b="b"/>
            <a:pathLst>
              <a:path w="3807081" h="7614163">
                <a:moveTo>
                  <a:pt x="3807081" y="0"/>
                </a:moveTo>
                <a:lnTo>
                  <a:pt x="0" y="0"/>
                </a:lnTo>
                <a:lnTo>
                  <a:pt x="0" y="7614163"/>
                </a:lnTo>
                <a:lnTo>
                  <a:pt x="3807081" y="7614163"/>
                </a:lnTo>
                <a:lnTo>
                  <a:pt x="38070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221654" y="2737372"/>
            <a:ext cx="1235143" cy="1053130"/>
            <a:chOff x="0" y="0"/>
            <a:chExt cx="819223" cy="6985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9223" cy="698500"/>
            </a:xfrm>
            <a:custGeom>
              <a:avLst/>
              <a:gdLst/>
              <a:ahLst/>
              <a:cxnLst/>
              <a:rect l="l" t="t" r="r" b="b"/>
              <a:pathLst>
                <a:path w="819223" h="698500">
                  <a:moveTo>
                    <a:pt x="819223" y="349250"/>
                  </a:moveTo>
                  <a:lnTo>
                    <a:pt x="616023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16023" y="0"/>
                  </a:lnTo>
                  <a:lnTo>
                    <a:pt x="819223" y="349250"/>
                  </a:lnTo>
                </a:path>
              </a:pathLst>
            </a:custGeom>
            <a:gradFill rotWithShape="1">
              <a:gsLst>
                <a:gs pos="0">
                  <a:srgbClr val="00569E">
                    <a:alpha val="100000"/>
                  </a:srgbClr>
                </a:gs>
                <a:gs pos="100000">
                  <a:srgbClr val="00B5F8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4300" y="-19050"/>
              <a:ext cx="5842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221654" y="4796093"/>
            <a:ext cx="1235143" cy="1053130"/>
            <a:chOff x="0" y="0"/>
            <a:chExt cx="819223" cy="6985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9223" cy="698500"/>
            </a:xfrm>
            <a:custGeom>
              <a:avLst/>
              <a:gdLst/>
              <a:ahLst/>
              <a:cxnLst/>
              <a:rect l="l" t="t" r="r" b="b"/>
              <a:pathLst>
                <a:path w="819223" h="698500">
                  <a:moveTo>
                    <a:pt x="819223" y="349250"/>
                  </a:moveTo>
                  <a:lnTo>
                    <a:pt x="616023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16023" y="0"/>
                  </a:lnTo>
                  <a:lnTo>
                    <a:pt x="819223" y="349250"/>
                  </a:lnTo>
                </a:path>
              </a:pathLst>
            </a:custGeom>
            <a:gradFill rotWithShape="1">
              <a:gsLst>
                <a:gs pos="0">
                  <a:srgbClr val="00569E">
                    <a:alpha val="100000"/>
                  </a:srgbClr>
                </a:gs>
                <a:gs pos="100000">
                  <a:srgbClr val="00B5F8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4300" y="-19050"/>
              <a:ext cx="5842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221654" y="7185347"/>
            <a:ext cx="1235143" cy="1053130"/>
            <a:chOff x="0" y="0"/>
            <a:chExt cx="819223" cy="6985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9223" cy="698500"/>
            </a:xfrm>
            <a:custGeom>
              <a:avLst/>
              <a:gdLst/>
              <a:ahLst/>
              <a:cxnLst/>
              <a:rect l="l" t="t" r="r" b="b"/>
              <a:pathLst>
                <a:path w="819223" h="698500">
                  <a:moveTo>
                    <a:pt x="819223" y="349250"/>
                  </a:moveTo>
                  <a:lnTo>
                    <a:pt x="616023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16023" y="0"/>
                  </a:lnTo>
                  <a:lnTo>
                    <a:pt x="819223" y="349250"/>
                  </a:lnTo>
                </a:path>
              </a:pathLst>
            </a:custGeom>
            <a:gradFill rotWithShape="1">
              <a:gsLst>
                <a:gs pos="0">
                  <a:srgbClr val="00569E">
                    <a:alpha val="100000"/>
                  </a:srgbClr>
                </a:gs>
                <a:gs pos="100000">
                  <a:srgbClr val="00B5F8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14300" y="-19050"/>
              <a:ext cx="5842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976314" y="1630164"/>
            <a:ext cx="8465162" cy="3266922"/>
            <a:chOff x="0" y="-220416"/>
            <a:chExt cx="2229508" cy="86042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797" cy="419757"/>
            </a:xfrm>
            <a:custGeom>
              <a:avLst/>
              <a:gdLst/>
              <a:ahLst/>
              <a:cxnLst/>
              <a:rect l="l" t="t" r="r" b="b"/>
              <a:pathLst>
                <a:path w="2222797" h="419757">
                  <a:moveTo>
                    <a:pt x="46784" y="0"/>
                  </a:moveTo>
                  <a:lnTo>
                    <a:pt x="2176013" y="0"/>
                  </a:lnTo>
                  <a:cubicBezTo>
                    <a:pt x="2188421" y="0"/>
                    <a:pt x="2200321" y="4929"/>
                    <a:pt x="2209094" y="13703"/>
                  </a:cubicBezTo>
                  <a:cubicBezTo>
                    <a:pt x="2217868" y="22476"/>
                    <a:pt x="2222797" y="34376"/>
                    <a:pt x="2222797" y="46784"/>
                  </a:cubicBezTo>
                  <a:lnTo>
                    <a:pt x="2222797" y="372973"/>
                  </a:lnTo>
                  <a:cubicBezTo>
                    <a:pt x="2222797" y="398811"/>
                    <a:pt x="2201851" y="419757"/>
                    <a:pt x="2176013" y="419757"/>
                  </a:cubicBezTo>
                  <a:lnTo>
                    <a:pt x="46784" y="419757"/>
                  </a:lnTo>
                  <a:cubicBezTo>
                    <a:pt x="34376" y="419757"/>
                    <a:pt x="22476" y="414828"/>
                    <a:pt x="13703" y="406054"/>
                  </a:cubicBezTo>
                  <a:cubicBezTo>
                    <a:pt x="4929" y="397280"/>
                    <a:pt x="0" y="385381"/>
                    <a:pt x="0" y="372973"/>
                  </a:cubicBezTo>
                  <a:lnTo>
                    <a:pt x="0" y="46784"/>
                  </a:lnTo>
                  <a:cubicBezTo>
                    <a:pt x="0" y="20946"/>
                    <a:pt x="20946" y="0"/>
                    <a:pt x="46784" y="0"/>
                  </a:cubicBez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rgbClr val="2E80C9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711" y="-220416"/>
              <a:ext cx="2222797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dirty="0">
                  <a:solidFill>
                    <a:srgbClr val="010101"/>
                  </a:solidFill>
                  <a:latin typeface="Now Bold" panose="020B0604020202020204" charset="0"/>
                </a:rPr>
                <a:t>freelancer.com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 dirty="0">
                  <a:solidFill>
                    <a:srgbClr val="010101"/>
                  </a:solidFill>
                  <a:latin typeface="Now Bold" panose="020B0604020202020204" charset="0"/>
                </a:rPr>
                <a:t>fiverr.com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963572" y="3674830"/>
            <a:ext cx="8465162" cy="3266929"/>
            <a:chOff x="-3356" y="-207013"/>
            <a:chExt cx="2229508" cy="86042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222797" cy="453965"/>
            </a:xfrm>
            <a:custGeom>
              <a:avLst/>
              <a:gdLst/>
              <a:ahLst/>
              <a:cxnLst/>
              <a:rect l="l" t="t" r="r" b="b"/>
              <a:pathLst>
                <a:path w="2222797" h="453965">
                  <a:moveTo>
                    <a:pt x="46784" y="0"/>
                  </a:moveTo>
                  <a:lnTo>
                    <a:pt x="2176013" y="0"/>
                  </a:lnTo>
                  <a:cubicBezTo>
                    <a:pt x="2188421" y="0"/>
                    <a:pt x="2200321" y="4929"/>
                    <a:pt x="2209094" y="13703"/>
                  </a:cubicBezTo>
                  <a:cubicBezTo>
                    <a:pt x="2217868" y="22476"/>
                    <a:pt x="2222797" y="34376"/>
                    <a:pt x="2222797" y="46784"/>
                  </a:cubicBezTo>
                  <a:lnTo>
                    <a:pt x="2222797" y="407182"/>
                  </a:lnTo>
                  <a:cubicBezTo>
                    <a:pt x="2222797" y="433020"/>
                    <a:pt x="2201851" y="453965"/>
                    <a:pt x="2176013" y="453965"/>
                  </a:cubicBezTo>
                  <a:lnTo>
                    <a:pt x="46784" y="453965"/>
                  </a:lnTo>
                  <a:cubicBezTo>
                    <a:pt x="20946" y="453965"/>
                    <a:pt x="0" y="433020"/>
                    <a:pt x="0" y="407182"/>
                  </a:cubicBezTo>
                  <a:lnTo>
                    <a:pt x="0" y="46784"/>
                  </a:lnTo>
                  <a:cubicBezTo>
                    <a:pt x="0" y="20946"/>
                    <a:pt x="20946" y="0"/>
                    <a:pt x="46784" y="0"/>
                  </a:cubicBez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rgbClr val="2E80C9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-3356" y="-207013"/>
              <a:ext cx="2229508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dirty="0">
                  <a:solidFill>
                    <a:srgbClr val="010101"/>
                  </a:solidFill>
                  <a:latin typeface="Now Bold" panose="020B0604020202020204" charset="0"/>
                </a:rPr>
                <a:t>Real-world work experience through the placement of paid and unpaid projects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976314" y="6078447"/>
            <a:ext cx="8465162" cy="3266926"/>
            <a:chOff x="0" y="-133281"/>
            <a:chExt cx="2229508" cy="86042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797" cy="593864"/>
            </a:xfrm>
            <a:custGeom>
              <a:avLst/>
              <a:gdLst/>
              <a:ahLst/>
              <a:cxnLst/>
              <a:rect l="l" t="t" r="r" b="b"/>
              <a:pathLst>
                <a:path w="2222797" h="593864">
                  <a:moveTo>
                    <a:pt x="46784" y="0"/>
                  </a:moveTo>
                  <a:lnTo>
                    <a:pt x="2176013" y="0"/>
                  </a:lnTo>
                  <a:cubicBezTo>
                    <a:pt x="2188421" y="0"/>
                    <a:pt x="2200321" y="4929"/>
                    <a:pt x="2209094" y="13703"/>
                  </a:cubicBezTo>
                  <a:cubicBezTo>
                    <a:pt x="2217868" y="22476"/>
                    <a:pt x="2222797" y="34376"/>
                    <a:pt x="2222797" y="46784"/>
                  </a:cubicBezTo>
                  <a:lnTo>
                    <a:pt x="2222797" y="547080"/>
                  </a:lnTo>
                  <a:cubicBezTo>
                    <a:pt x="2222797" y="572918"/>
                    <a:pt x="2201851" y="593864"/>
                    <a:pt x="2176013" y="593864"/>
                  </a:cubicBezTo>
                  <a:lnTo>
                    <a:pt x="46784" y="593864"/>
                  </a:lnTo>
                  <a:cubicBezTo>
                    <a:pt x="20946" y="593864"/>
                    <a:pt x="0" y="572918"/>
                    <a:pt x="0" y="547080"/>
                  </a:cubicBezTo>
                  <a:lnTo>
                    <a:pt x="0" y="46784"/>
                  </a:lnTo>
                  <a:cubicBezTo>
                    <a:pt x="0" y="20946"/>
                    <a:pt x="20946" y="0"/>
                    <a:pt x="46784" y="0"/>
                  </a:cubicBez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rgbClr val="2E80C9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711" y="-133281"/>
              <a:ext cx="2222797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GB" sz="2800" b="0" i="0" dirty="0">
                  <a:effectLst/>
                  <a:latin typeface="Now Bold" panose="020B0604020202020204" charset="0"/>
                </a:rPr>
                <a:t>Top developers earn extra</a:t>
              </a:r>
              <a:endParaRPr lang="en-US" sz="2499" dirty="0">
                <a:latin typeface="Now Bold" panose="020B0604020202020204" charset="0"/>
              </a:endParaRP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5041902" y="1571464"/>
            <a:ext cx="9411129" cy="704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81"/>
              </a:lnSpc>
              <a:spcBef>
                <a:spcPct val="0"/>
              </a:spcBef>
            </a:pPr>
            <a:r>
              <a:rPr lang="en-US" sz="4567" dirty="0">
                <a:solidFill>
                  <a:srgbClr val="00569E"/>
                </a:solidFill>
                <a:latin typeface="Now Bold" panose="020B0604020202020204" charset="0"/>
              </a:rPr>
              <a:t>WHY US?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319709" y="2937430"/>
            <a:ext cx="1039034" cy="666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94"/>
              </a:lnSpc>
              <a:spcBef>
                <a:spcPct val="0"/>
              </a:spcBef>
            </a:pPr>
            <a:r>
              <a:rPr lang="en-US" sz="4328">
                <a:solidFill>
                  <a:srgbClr val="FFFFFF"/>
                </a:solidFill>
                <a:latin typeface="Now Bold" panose="020B0604020202020204" charset="0"/>
              </a:rPr>
              <a:t>01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319709" y="4996151"/>
            <a:ext cx="1039034" cy="666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94"/>
              </a:lnSpc>
              <a:spcBef>
                <a:spcPct val="0"/>
              </a:spcBef>
            </a:pPr>
            <a:r>
              <a:rPr lang="en-US" sz="4328">
                <a:solidFill>
                  <a:srgbClr val="FFFFFF"/>
                </a:solidFill>
                <a:latin typeface="Now Bold" panose="020B0604020202020204" charset="0"/>
              </a:rPr>
              <a:t>02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319709" y="7385404"/>
            <a:ext cx="1039034" cy="666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94"/>
              </a:lnSpc>
              <a:spcBef>
                <a:spcPct val="0"/>
              </a:spcBef>
            </a:pPr>
            <a:r>
              <a:rPr lang="en-US" sz="4328">
                <a:solidFill>
                  <a:srgbClr val="FFFFFF"/>
                </a:solidFill>
                <a:latin typeface="Now Bold" panose="020B0604020202020204" charset="0"/>
              </a:rPr>
              <a:t>03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B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1E87F2-FEC1-4DB6-B526-BFBA93755959}"/>
              </a:ext>
            </a:extLst>
          </p:cNvPr>
          <p:cNvSpPr txBox="1"/>
          <p:nvPr/>
        </p:nvSpPr>
        <p:spPr>
          <a:xfrm>
            <a:off x="6505574" y="55505"/>
            <a:ext cx="5276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>
                    <a:lumMod val="95000"/>
                  </a:schemeClr>
                </a:solidFill>
                <a:latin typeface="Now Bold" panose="020B0604020202020204" charset="0"/>
              </a:rPr>
              <a:t> Product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F2831A-AE0D-4D59-A328-D611D1C724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968" y="831793"/>
            <a:ext cx="15078063" cy="94456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AA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4D50A4-7C33-4B00-8BB2-8ACA55732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74" y="0"/>
            <a:ext cx="16421052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61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B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9E77D3-3038-49CB-A38B-2D1106287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74" y="0"/>
            <a:ext cx="16421052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93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8A7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7DBFB9-1343-4426-B093-32D468ECC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65" y="0"/>
            <a:ext cx="1657587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19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AA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6200" y="419100"/>
            <a:ext cx="9720605" cy="62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50"/>
              </a:lnSpc>
              <a:spcBef>
                <a:spcPct val="0"/>
              </a:spcBef>
            </a:pPr>
            <a:r>
              <a:rPr lang="en-US" sz="4042" dirty="0">
                <a:solidFill>
                  <a:srgbClr val="010101"/>
                </a:solidFill>
                <a:latin typeface="Now Bold"/>
              </a:rPr>
              <a:t>Business Model</a:t>
            </a:r>
          </a:p>
        </p:txBody>
      </p:sp>
      <p:graphicFrame>
        <p:nvGraphicFramePr>
          <p:cNvPr id="43" name="Table 43">
            <a:extLst>
              <a:ext uri="{FF2B5EF4-FFF2-40B4-BE49-F238E27FC236}">
                <a16:creationId xmlns:a16="http://schemas.microsoft.com/office/drawing/2014/main" id="{ED98C65E-E60C-4E9C-9AE4-132D9D4A1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969275"/>
              </p:ext>
            </p:extLst>
          </p:nvPr>
        </p:nvGraphicFramePr>
        <p:xfrm>
          <a:off x="3048000" y="2892083"/>
          <a:ext cx="121920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97104413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6687624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997267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Subscription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0BB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Partnership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dirty="0"/>
                    </a:p>
                  </a:txBody>
                  <a:tcPr>
                    <a:solidFill>
                      <a:srgbClr val="84A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Services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0BB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58657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Fixed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Dynamic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Dynamic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228090"/>
                  </a:ext>
                </a:extLst>
              </a:tr>
            </a:tbl>
          </a:graphicData>
        </a:graphic>
      </p:graphicFrame>
      <p:sp>
        <p:nvSpPr>
          <p:cNvPr id="44" name="TextBox 2">
            <a:extLst>
              <a:ext uri="{FF2B5EF4-FFF2-40B4-BE49-F238E27FC236}">
                <a16:creationId xmlns:a16="http://schemas.microsoft.com/office/drawing/2014/main" id="{D3DF3BED-F401-410B-BD09-DAC0464321D3}"/>
              </a:ext>
            </a:extLst>
          </p:cNvPr>
          <p:cNvSpPr txBox="1"/>
          <p:nvPr/>
        </p:nvSpPr>
        <p:spPr>
          <a:xfrm>
            <a:off x="7162970" y="2115868"/>
            <a:ext cx="3167063" cy="579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850"/>
              </a:lnSpc>
              <a:spcBef>
                <a:spcPct val="0"/>
              </a:spcBef>
            </a:pPr>
            <a:r>
              <a:rPr lang="en-US" sz="2800" dirty="0">
                <a:solidFill>
                  <a:srgbClr val="010101"/>
                </a:solidFill>
                <a:latin typeface="Now Bold"/>
              </a:rPr>
              <a:t>Income Types</a:t>
            </a:r>
          </a:p>
        </p:txBody>
      </p:sp>
      <p:graphicFrame>
        <p:nvGraphicFramePr>
          <p:cNvPr id="46" name="Table 46">
            <a:extLst>
              <a:ext uri="{FF2B5EF4-FFF2-40B4-BE49-F238E27FC236}">
                <a16:creationId xmlns:a16="http://schemas.microsoft.com/office/drawing/2014/main" id="{68A5ACA2-17E5-4562-B909-ED0C24A801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624903"/>
              </p:ext>
            </p:extLst>
          </p:nvPr>
        </p:nvGraphicFramePr>
        <p:xfrm>
          <a:off x="0" y="6935450"/>
          <a:ext cx="18287997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71">
                  <a:extLst>
                    <a:ext uri="{9D8B030D-6E8A-4147-A177-3AD203B41FA5}">
                      <a16:colId xmlns:a16="http://schemas.microsoft.com/office/drawing/2014/main" val="2583036788"/>
                    </a:ext>
                  </a:extLst>
                </a:gridCol>
                <a:gridCol w="2612571">
                  <a:extLst>
                    <a:ext uri="{9D8B030D-6E8A-4147-A177-3AD203B41FA5}">
                      <a16:colId xmlns:a16="http://schemas.microsoft.com/office/drawing/2014/main" val="1355372139"/>
                    </a:ext>
                  </a:extLst>
                </a:gridCol>
                <a:gridCol w="2612571">
                  <a:extLst>
                    <a:ext uri="{9D8B030D-6E8A-4147-A177-3AD203B41FA5}">
                      <a16:colId xmlns:a16="http://schemas.microsoft.com/office/drawing/2014/main" val="2069232191"/>
                    </a:ext>
                  </a:extLst>
                </a:gridCol>
                <a:gridCol w="2612571">
                  <a:extLst>
                    <a:ext uri="{9D8B030D-6E8A-4147-A177-3AD203B41FA5}">
                      <a16:colId xmlns:a16="http://schemas.microsoft.com/office/drawing/2014/main" val="2200438745"/>
                    </a:ext>
                  </a:extLst>
                </a:gridCol>
                <a:gridCol w="2612571">
                  <a:extLst>
                    <a:ext uri="{9D8B030D-6E8A-4147-A177-3AD203B41FA5}">
                      <a16:colId xmlns:a16="http://schemas.microsoft.com/office/drawing/2014/main" val="2687297226"/>
                    </a:ext>
                  </a:extLst>
                </a:gridCol>
                <a:gridCol w="2612571">
                  <a:extLst>
                    <a:ext uri="{9D8B030D-6E8A-4147-A177-3AD203B41FA5}">
                      <a16:colId xmlns:a16="http://schemas.microsoft.com/office/drawing/2014/main" val="1799637187"/>
                    </a:ext>
                  </a:extLst>
                </a:gridCol>
                <a:gridCol w="2612571">
                  <a:extLst>
                    <a:ext uri="{9D8B030D-6E8A-4147-A177-3AD203B41FA5}">
                      <a16:colId xmlns:a16="http://schemas.microsoft.com/office/drawing/2014/main" val="4186079382"/>
                    </a:ext>
                  </a:extLst>
                </a:gridCol>
              </a:tblGrid>
              <a:tr h="666125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Software Developers</a:t>
                      </a:r>
                      <a:endParaRPr lang="en-GB" sz="4000" dirty="0"/>
                    </a:p>
                  </a:txBody>
                  <a:tcPr>
                    <a:solidFill>
                      <a:srgbClr val="B0BB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Students</a:t>
                      </a:r>
                      <a:endParaRPr lang="en-GB" sz="4000" dirty="0"/>
                    </a:p>
                  </a:txBody>
                  <a:tcPr>
                    <a:solidFill>
                      <a:srgbClr val="84A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Product Owners</a:t>
                      </a:r>
                      <a:endParaRPr lang="en-GB" sz="4000" dirty="0"/>
                    </a:p>
                  </a:txBody>
                  <a:tcPr>
                    <a:solidFill>
                      <a:srgbClr val="B0BB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Courses</a:t>
                      </a:r>
                      <a:endParaRPr lang="en-GB" sz="4000" dirty="0"/>
                    </a:p>
                  </a:txBody>
                  <a:tcPr>
                    <a:solidFill>
                      <a:srgbClr val="84A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Companies</a:t>
                      </a:r>
                      <a:endParaRPr lang="en-GB" sz="4000" dirty="0"/>
                    </a:p>
                  </a:txBody>
                  <a:tcPr>
                    <a:solidFill>
                      <a:srgbClr val="B0BB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Freelancers</a:t>
                      </a:r>
                      <a:endParaRPr lang="en-GB" sz="4000" dirty="0"/>
                    </a:p>
                  </a:txBody>
                  <a:tcPr>
                    <a:solidFill>
                      <a:srgbClr val="84A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Educators</a:t>
                      </a:r>
                      <a:endParaRPr lang="en-GB" sz="4000" dirty="0"/>
                    </a:p>
                  </a:txBody>
                  <a:tcPr>
                    <a:solidFill>
                      <a:srgbClr val="B0BB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594573"/>
                  </a:ext>
                </a:extLst>
              </a:tr>
              <a:tr h="666125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27,7 </a:t>
                      </a:r>
                      <a:r>
                        <a:rPr lang="en-US" sz="4000" dirty="0" err="1"/>
                        <a:t>mln</a:t>
                      </a:r>
                      <a:endParaRPr lang="en-GB" sz="4000" dirty="0"/>
                    </a:p>
                  </a:txBody>
                  <a:tcPr>
                    <a:solidFill>
                      <a:srgbClr val="B0BB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202,17 </a:t>
                      </a:r>
                      <a:r>
                        <a:rPr lang="en-US" sz="4000" dirty="0" err="1"/>
                        <a:t>mln</a:t>
                      </a:r>
                      <a:endParaRPr lang="en-GB" sz="4000" dirty="0"/>
                    </a:p>
                  </a:txBody>
                  <a:tcPr>
                    <a:solidFill>
                      <a:srgbClr val="84A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2,5 </a:t>
                      </a:r>
                      <a:r>
                        <a:rPr lang="en-US" sz="4000" dirty="0" err="1"/>
                        <a:t>mln</a:t>
                      </a:r>
                      <a:endParaRPr lang="en-GB" sz="4000" dirty="0"/>
                    </a:p>
                  </a:txBody>
                  <a:tcPr>
                    <a:solidFill>
                      <a:srgbClr val="B0BB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1 </a:t>
                      </a:r>
                      <a:r>
                        <a:rPr lang="en-US" sz="4000" dirty="0" err="1"/>
                        <a:t>mln</a:t>
                      </a:r>
                      <a:endParaRPr lang="en-GB" sz="4000" dirty="0"/>
                    </a:p>
                  </a:txBody>
                  <a:tcPr>
                    <a:solidFill>
                      <a:srgbClr val="84A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96 </a:t>
                      </a:r>
                      <a:r>
                        <a:rPr lang="en-US" sz="4000" dirty="0" err="1"/>
                        <a:t>mln</a:t>
                      </a:r>
                      <a:endParaRPr lang="en-GB" sz="4000" dirty="0"/>
                    </a:p>
                  </a:txBody>
                  <a:tcPr>
                    <a:solidFill>
                      <a:srgbClr val="B0BB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21 </a:t>
                      </a:r>
                      <a:r>
                        <a:rPr lang="en-US" sz="4000" dirty="0" err="1"/>
                        <a:t>mln</a:t>
                      </a:r>
                      <a:endParaRPr lang="en-GB" sz="4000" dirty="0"/>
                    </a:p>
                  </a:txBody>
                  <a:tcPr>
                    <a:solidFill>
                      <a:srgbClr val="84A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3,5 </a:t>
                      </a:r>
                      <a:r>
                        <a:rPr lang="en-US" sz="4000" dirty="0" err="1"/>
                        <a:t>mln</a:t>
                      </a:r>
                      <a:endParaRPr lang="en-GB" sz="4000" dirty="0"/>
                    </a:p>
                  </a:txBody>
                  <a:tcPr>
                    <a:solidFill>
                      <a:srgbClr val="B0BB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905097"/>
                  </a:ext>
                </a:extLst>
              </a:tr>
            </a:tbl>
          </a:graphicData>
        </a:graphic>
      </p:graphicFrame>
      <p:sp>
        <p:nvSpPr>
          <p:cNvPr id="47" name="TextBox 2">
            <a:extLst>
              <a:ext uri="{FF2B5EF4-FFF2-40B4-BE49-F238E27FC236}">
                <a16:creationId xmlns:a16="http://schemas.microsoft.com/office/drawing/2014/main" id="{7C9CDC0D-1A85-4303-BB03-060A90C55689}"/>
              </a:ext>
            </a:extLst>
          </p:cNvPr>
          <p:cNvSpPr txBox="1"/>
          <p:nvPr/>
        </p:nvSpPr>
        <p:spPr>
          <a:xfrm>
            <a:off x="6460586" y="6099517"/>
            <a:ext cx="4571830" cy="579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850"/>
              </a:lnSpc>
              <a:spcBef>
                <a:spcPct val="0"/>
              </a:spcBef>
            </a:pPr>
            <a:r>
              <a:rPr lang="en-US" sz="2800" dirty="0">
                <a:solidFill>
                  <a:srgbClr val="010101"/>
                </a:solidFill>
                <a:latin typeface="Now Bold"/>
              </a:rPr>
              <a:t>Customer Segments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7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83697" y="3469583"/>
            <a:ext cx="3074140" cy="895116"/>
          </a:xfrm>
          <a:custGeom>
            <a:avLst/>
            <a:gdLst/>
            <a:ahLst/>
            <a:cxnLst/>
            <a:rect l="l" t="t" r="r" b="b"/>
            <a:pathLst>
              <a:path w="3074140" h="895116">
                <a:moveTo>
                  <a:pt x="0" y="0"/>
                </a:moveTo>
                <a:lnTo>
                  <a:pt x="3074140" y="0"/>
                </a:lnTo>
                <a:lnTo>
                  <a:pt x="3074140" y="895116"/>
                </a:lnTo>
                <a:lnTo>
                  <a:pt x="0" y="8951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73" r="-307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0559" y="4631143"/>
            <a:ext cx="3045251" cy="3045251"/>
          </a:xfrm>
          <a:custGeom>
            <a:avLst/>
            <a:gdLst/>
            <a:ahLst/>
            <a:cxnLst/>
            <a:rect l="l" t="t" r="r" b="b"/>
            <a:pathLst>
              <a:path w="3045251" h="3045251">
                <a:moveTo>
                  <a:pt x="0" y="0"/>
                </a:moveTo>
                <a:lnTo>
                  <a:pt x="3045251" y="0"/>
                </a:lnTo>
                <a:lnTo>
                  <a:pt x="3045251" y="3045251"/>
                </a:lnTo>
                <a:lnTo>
                  <a:pt x="0" y="30452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dirty="0">
              <a:latin typeface="Now Bold" panose="020B0604020202020204" charset="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539471" y="2905893"/>
            <a:ext cx="2860389" cy="2022497"/>
          </a:xfrm>
          <a:custGeom>
            <a:avLst/>
            <a:gdLst/>
            <a:ahLst/>
            <a:cxnLst/>
            <a:rect l="l" t="t" r="r" b="b"/>
            <a:pathLst>
              <a:path w="2860389" h="2022497">
                <a:moveTo>
                  <a:pt x="0" y="0"/>
                </a:moveTo>
                <a:lnTo>
                  <a:pt x="2860389" y="0"/>
                </a:lnTo>
                <a:lnTo>
                  <a:pt x="2860389" y="2022497"/>
                </a:lnTo>
                <a:lnTo>
                  <a:pt x="0" y="20224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839217" y="5301717"/>
            <a:ext cx="2185572" cy="2185572"/>
          </a:xfrm>
          <a:custGeom>
            <a:avLst/>
            <a:gdLst/>
            <a:ahLst/>
            <a:cxnLst/>
            <a:rect l="l" t="t" r="r" b="b"/>
            <a:pathLst>
              <a:path w="2185572" h="2185572">
                <a:moveTo>
                  <a:pt x="0" y="0"/>
                </a:moveTo>
                <a:lnTo>
                  <a:pt x="2185571" y="0"/>
                </a:lnTo>
                <a:lnTo>
                  <a:pt x="2185571" y="2185572"/>
                </a:lnTo>
                <a:lnTo>
                  <a:pt x="0" y="21855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791150" y="3527900"/>
            <a:ext cx="3870911" cy="778483"/>
          </a:xfrm>
          <a:custGeom>
            <a:avLst/>
            <a:gdLst/>
            <a:ahLst/>
            <a:cxnLst/>
            <a:rect l="l" t="t" r="r" b="b"/>
            <a:pathLst>
              <a:path w="3870911" h="778483">
                <a:moveTo>
                  <a:pt x="0" y="0"/>
                </a:moveTo>
                <a:lnTo>
                  <a:pt x="3870911" y="0"/>
                </a:lnTo>
                <a:lnTo>
                  <a:pt x="3870911" y="778483"/>
                </a:lnTo>
                <a:lnTo>
                  <a:pt x="0" y="7784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584711" y="3144967"/>
            <a:ext cx="2955053" cy="1544349"/>
          </a:xfrm>
          <a:custGeom>
            <a:avLst/>
            <a:gdLst/>
            <a:ahLst/>
            <a:cxnLst/>
            <a:rect l="l" t="t" r="r" b="b"/>
            <a:pathLst>
              <a:path w="2955053" h="1544349">
                <a:moveTo>
                  <a:pt x="0" y="0"/>
                </a:moveTo>
                <a:lnTo>
                  <a:pt x="2955053" y="0"/>
                </a:lnTo>
                <a:lnTo>
                  <a:pt x="2955053" y="1544349"/>
                </a:lnTo>
                <a:lnTo>
                  <a:pt x="0" y="15443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71811" y="4324973"/>
            <a:ext cx="4309587" cy="3232190"/>
          </a:xfrm>
          <a:custGeom>
            <a:avLst/>
            <a:gdLst/>
            <a:ahLst/>
            <a:cxnLst/>
            <a:rect l="l" t="t" r="r" b="b"/>
            <a:pathLst>
              <a:path w="4309587" h="3232190">
                <a:moveTo>
                  <a:pt x="0" y="0"/>
                </a:moveTo>
                <a:lnTo>
                  <a:pt x="4309587" y="0"/>
                </a:lnTo>
                <a:lnTo>
                  <a:pt x="4309587" y="3232190"/>
                </a:lnTo>
                <a:lnTo>
                  <a:pt x="0" y="323219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881398" y="5230135"/>
            <a:ext cx="4046979" cy="2428187"/>
          </a:xfrm>
          <a:custGeom>
            <a:avLst/>
            <a:gdLst/>
            <a:ahLst/>
            <a:cxnLst/>
            <a:rect l="l" t="t" r="r" b="b"/>
            <a:pathLst>
              <a:path w="4046979" h="2428187">
                <a:moveTo>
                  <a:pt x="0" y="0"/>
                </a:moveTo>
                <a:lnTo>
                  <a:pt x="4046979" y="0"/>
                </a:lnTo>
                <a:lnTo>
                  <a:pt x="4046979" y="2428187"/>
                </a:lnTo>
                <a:lnTo>
                  <a:pt x="0" y="24281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283697" y="729192"/>
            <a:ext cx="9720605" cy="62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50"/>
              </a:lnSpc>
              <a:spcBef>
                <a:spcPct val="0"/>
              </a:spcBef>
            </a:pPr>
            <a:r>
              <a:rPr lang="en-US" sz="4042" u="none" strike="noStrike" dirty="0">
                <a:solidFill>
                  <a:srgbClr val="F4F4F4"/>
                </a:solidFill>
                <a:latin typeface="Now Bold" panose="020B0604020202020204" charset="0"/>
              </a:rPr>
              <a:t>KEY PARTNERS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97307" y="1991754"/>
            <a:ext cx="1845300" cy="738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3"/>
              </a:lnSpc>
            </a:pPr>
            <a:r>
              <a:rPr lang="en-US" sz="4316">
                <a:solidFill>
                  <a:srgbClr val="FAFAFA"/>
                </a:solidFill>
                <a:latin typeface="Now Bold" panose="020B0604020202020204" charset="0"/>
              </a:rPr>
              <a:t>Local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02143" y="7676394"/>
            <a:ext cx="2459720" cy="39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3"/>
              </a:lnSpc>
            </a:pPr>
            <a:r>
              <a:rPr lang="en-US" sz="2316" dirty="0">
                <a:solidFill>
                  <a:srgbClr val="F4F4F4"/>
                </a:solidFill>
                <a:latin typeface="Now Bold" panose="020B0604020202020204" charset="0"/>
              </a:rPr>
              <a:t>Tech Academy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739410" y="1991754"/>
            <a:ext cx="2271989" cy="7431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43"/>
              </a:lnSpc>
            </a:pPr>
            <a:r>
              <a:rPr lang="en-US" sz="4316" dirty="0">
                <a:solidFill>
                  <a:srgbClr val="FAFAFA"/>
                </a:solidFill>
                <a:latin typeface="Now Bold" panose="020B0604020202020204" charset="0"/>
              </a:rPr>
              <a:t>Global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29C1DCC-BA53-412E-9B1B-B85563747C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631" y="7311455"/>
            <a:ext cx="3568272" cy="356827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52C237E-4AA9-48CE-A8B0-254AD5FB776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29695"/>
            <a:ext cx="1498032" cy="30541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6D9A409-C854-4857-97BB-51A353B62F0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561" y="6915211"/>
            <a:ext cx="6419481" cy="361095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4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37686" y="-2095112"/>
            <a:ext cx="6247623" cy="6247623"/>
          </a:xfrm>
          <a:custGeom>
            <a:avLst/>
            <a:gdLst/>
            <a:ahLst/>
            <a:cxnLst/>
            <a:rect l="l" t="t" r="r" b="b"/>
            <a:pathLst>
              <a:path w="6247623" h="6247623">
                <a:moveTo>
                  <a:pt x="0" y="0"/>
                </a:moveTo>
                <a:lnTo>
                  <a:pt x="6247623" y="0"/>
                </a:lnTo>
                <a:lnTo>
                  <a:pt x="6247623" y="6247624"/>
                </a:lnTo>
                <a:lnTo>
                  <a:pt x="0" y="62476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78201" y="7871595"/>
            <a:ext cx="3862769" cy="3862769"/>
          </a:xfrm>
          <a:custGeom>
            <a:avLst/>
            <a:gdLst/>
            <a:ahLst/>
            <a:cxnLst/>
            <a:rect l="l" t="t" r="r" b="b"/>
            <a:pathLst>
              <a:path w="3862769" h="3862769">
                <a:moveTo>
                  <a:pt x="0" y="0"/>
                </a:moveTo>
                <a:lnTo>
                  <a:pt x="3862770" y="0"/>
                </a:lnTo>
                <a:lnTo>
                  <a:pt x="3862770" y="3862769"/>
                </a:lnTo>
                <a:lnTo>
                  <a:pt x="0" y="38627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11554" y="1830710"/>
            <a:ext cx="2509504" cy="3072348"/>
            <a:chOff x="0" y="0"/>
            <a:chExt cx="693668" cy="8492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3668" cy="849247"/>
            </a:xfrm>
            <a:custGeom>
              <a:avLst/>
              <a:gdLst/>
              <a:ahLst/>
              <a:cxnLst/>
              <a:rect l="l" t="t" r="r" b="b"/>
              <a:pathLst>
                <a:path w="693668" h="849247">
                  <a:moveTo>
                    <a:pt x="0" y="0"/>
                  </a:moveTo>
                  <a:lnTo>
                    <a:pt x="693668" y="0"/>
                  </a:lnTo>
                  <a:lnTo>
                    <a:pt x="693668" y="849247"/>
                  </a:lnTo>
                  <a:lnTo>
                    <a:pt x="0" y="849247"/>
                  </a:lnTo>
                  <a:lnTo>
                    <a:pt x="0" y="0"/>
                  </a:lnTo>
                </a:path>
              </a:pathLst>
            </a:custGeom>
            <a:solidFill>
              <a:srgbClr val="084C6E"/>
            </a:solidFill>
            <a:ln w="47625">
              <a:solidFill>
                <a:srgbClr val="FFFFFF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0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334611" y="1028700"/>
            <a:ext cx="2063390" cy="2055330"/>
            <a:chOff x="0" y="0"/>
            <a:chExt cx="6502400" cy="6477000"/>
          </a:xfrm>
        </p:grpSpPr>
        <p:sp>
          <p:nvSpPr>
            <p:cNvPr id="8" name="Freeform 8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-3279" r="-3279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4303719" y="1830710"/>
            <a:ext cx="2509504" cy="3072348"/>
            <a:chOff x="0" y="0"/>
            <a:chExt cx="693668" cy="84924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93668" cy="849247"/>
            </a:xfrm>
            <a:custGeom>
              <a:avLst/>
              <a:gdLst/>
              <a:ahLst/>
              <a:cxnLst/>
              <a:rect l="l" t="t" r="r" b="b"/>
              <a:pathLst>
                <a:path w="693668" h="849247">
                  <a:moveTo>
                    <a:pt x="0" y="0"/>
                  </a:moveTo>
                  <a:lnTo>
                    <a:pt x="693668" y="0"/>
                  </a:lnTo>
                  <a:lnTo>
                    <a:pt x="693668" y="849247"/>
                  </a:lnTo>
                  <a:lnTo>
                    <a:pt x="0" y="849247"/>
                  </a:lnTo>
                  <a:lnTo>
                    <a:pt x="0" y="0"/>
                  </a:lnTo>
                </a:path>
              </a:pathLst>
            </a:custGeom>
            <a:solidFill>
              <a:srgbClr val="084C6E"/>
            </a:solidFill>
            <a:ln w="47625">
              <a:solidFill>
                <a:srgbClr val="FFFFFF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0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11006" y="6265338"/>
            <a:ext cx="2509504" cy="3034521"/>
            <a:chOff x="0" y="0"/>
            <a:chExt cx="693668" cy="83879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93668" cy="838791"/>
            </a:xfrm>
            <a:custGeom>
              <a:avLst/>
              <a:gdLst/>
              <a:ahLst/>
              <a:cxnLst/>
              <a:rect l="l" t="t" r="r" b="b"/>
              <a:pathLst>
                <a:path w="693668" h="838791">
                  <a:moveTo>
                    <a:pt x="0" y="0"/>
                  </a:moveTo>
                  <a:lnTo>
                    <a:pt x="693668" y="0"/>
                  </a:lnTo>
                  <a:lnTo>
                    <a:pt x="693668" y="838791"/>
                  </a:lnTo>
                  <a:lnTo>
                    <a:pt x="0" y="838791"/>
                  </a:lnTo>
                  <a:lnTo>
                    <a:pt x="0" y="0"/>
                  </a:lnTo>
                </a:path>
              </a:pathLst>
            </a:custGeom>
            <a:solidFill>
              <a:srgbClr val="084C6E"/>
            </a:solidFill>
            <a:ln w="47625">
              <a:solidFill>
                <a:srgbClr val="FFFFFF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0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sp>
        <p:nvSpPr>
          <p:cNvPr id="28" name="AutoShape 28"/>
          <p:cNvSpPr/>
          <p:nvPr/>
        </p:nvSpPr>
        <p:spPr>
          <a:xfrm>
            <a:off x="400257" y="9788692"/>
            <a:ext cx="17487487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9" name="Group 29"/>
          <p:cNvGrpSpPr/>
          <p:nvPr/>
        </p:nvGrpSpPr>
        <p:grpSpPr>
          <a:xfrm>
            <a:off x="4303719" y="6265338"/>
            <a:ext cx="2509504" cy="3034521"/>
            <a:chOff x="0" y="0"/>
            <a:chExt cx="693668" cy="83879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93668" cy="838791"/>
            </a:xfrm>
            <a:custGeom>
              <a:avLst/>
              <a:gdLst/>
              <a:ahLst/>
              <a:cxnLst/>
              <a:rect l="l" t="t" r="r" b="b"/>
              <a:pathLst>
                <a:path w="693668" h="838791">
                  <a:moveTo>
                    <a:pt x="0" y="0"/>
                  </a:moveTo>
                  <a:lnTo>
                    <a:pt x="693668" y="0"/>
                  </a:lnTo>
                  <a:lnTo>
                    <a:pt x="693668" y="838791"/>
                  </a:lnTo>
                  <a:lnTo>
                    <a:pt x="0" y="838791"/>
                  </a:lnTo>
                  <a:lnTo>
                    <a:pt x="0" y="0"/>
                  </a:lnTo>
                </a:path>
              </a:pathLst>
            </a:custGeom>
            <a:solidFill>
              <a:srgbClr val="084C6E"/>
            </a:solidFill>
            <a:ln w="47625">
              <a:solidFill>
                <a:srgbClr val="FFFFFF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0"/>
                </a:lnSpc>
              </a:pPr>
              <a:endParaRPr>
                <a:latin typeface="Now Bold" panose="020B0604020202020204" charset="0"/>
              </a:endParaRPr>
            </a:p>
          </p:txBody>
        </p:sp>
      </p:grpSp>
      <p:sp>
        <p:nvSpPr>
          <p:cNvPr id="41" name="Freeform 41"/>
          <p:cNvSpPr/>
          <p:nvPr/>
        </p:nvSpPr>
        <p:spPr>
          <a:xfrm>
            <a:off x="8858725" y="3846725"/>
            <a:ext cx="8017525" cy="2623917"/>
          </a:xfrm>
          <a:custGeom>
            <a:avLst/>
            <a:gdLst/>
            <a:ahLst/>
            <a:cxnLst/>
            <a:rect l="l" t="t" r="r" b="b"/>
            <a:pathLst>
              <a:path w="8017525" h="2623917">
                <a:moveTo>
                  <a:pt x="0" y="0"/>
                </a:moveTo>
                <a:lnTo>
                  <a:pt x="8017525" y="0"/>
                </a:lnTo>
                <a:lnTo>
                  <a:pt x="8017525" y="2623917"/>
                </a:lnTo>
                <a:lnTo>
                  <a:pt x="0" y="2623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9401860" y="4840973"/>
            <a:ext cx="6710231" cy="756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92"/>
              </a:lnSpc>
              <a:spcBef>
                <a:spcPct val="0"/>
              </a:spcBef>
            </a:pPr>
            <a:r>
              <a:rPr lang="en-US" sz="4910" dirty="0">
                <a:solidFill>
                  <a:srgbClr val="FFFFFF"/>
                </a:solidFill>
                <a:latin typeface="Now Bold" panose="020B0604020202020204" charset="0"/>
              </a:rPr>
              <a:t>TECHTONIC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44879" y="3197492"/>
            <a:ext cx="2258825" cy="352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8"/>
              </a:lnSpc>
            </a:pPr>
            <a:r>
              <a:rPr lang="en-US" sz="1905" spc="-47" dirty="0" err="1">
                <a:solidFill>
                  <a:srgbClr val="FFFFFF"/>
                </a:solidFill>
                <a:latin typeface="Now Bold" panose="020B0604020202020204" charset="0"/>
              </a:rPr>
              <a:t>Oruj</a:t>
            </a:r>
            <a:r>
              <a:rPr lang="en-US" sz="1905" spc="-47" dirty="0">
                <a:solidFill>
                  <a:srgbClr val="FFFFFF"/>
                </a:solidFill>
                <a:latin typeface="Now Bold" panose="020B0604020202020204" charset="0"/>
              </a:rPr>
              <a:t> </a:t>
            </a:r>
            <a:r>
              <a:rPr lang="en-US" sz="1905" spc="-47" dirty="0" err="1">
                <a:solidFill>
                  <a:srgbClr val="FFFFFF"/>
                </a:solidFill>
                <a:latin typeface="Now Bold" panose="020B0604020202020204" charset="0"/>
              </a:rPr>
              <a:t>Hummatov</a:t>
            </a:r>
            <a:endParaRPr lang="en-US" sz="1905" spc="-47" dirty="0">
              <a:solidFill>
                <a:srgbClr val="FFFFFF"/>
              </a:solidFill>
              <a:latin typeface="Now Bold" panose="020B0604020202020204" charset="0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1244879" y="3921345"/>
            <a:ext cx="2258825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spc="-50" dirty="0">
                <a:solidFill>
                  <a:srgbClr val="FFFFFF"/>
                </a:solidFill>
                <a:latin typeface="Now Bold" panose="020B0604020202020204" charset="0"/>
              </a:rPr>
              <a:t>Product Owner 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437044" y="3197492"/>
            <a:ext cx="2258825" cy="352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8"/>
              </a:lnSpc>
            </a:pPr>
            <a:r>
              <a:rPr lang="en-US" sz="1905" spc="-47" dirty="0">
                <a:solidFill>
                  <a:srgbClr val="FFFFFF"/>
                </a:solidFill>
                <a:latin typeface="Now Bold" panose="020B0604020202020204" charset="0"/>
              </a:rPr>
              <a:t>Safar </a:t>
            </a:r>
            <a:r>
              <a:rPr lang="en-US" sz="1905" spc="-47" dirty="0" err="1">
                <a:solidFill>
                  <a:srgbClr val="FFFFFF"/>
                </a:solidFill>
                <a:latin typeface="Now Bold" panose="020B0604020202020204" charset="0"/>
              </a:rPr>
              <a:t>Jafarli</a:t>
            </a:r>
            <a:endParaRPr lang="en-US" sz="1905" spc="-47" dirty="0">
              <a:solidFill>
                <a:srgbClr val="FFFFFF"/>
              </a:solidFill>
              <a:latin typeface="Now Bold" panose="020B0604020202020204" charset="0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4262420" y="3938043"/>
            <a:ext cx="2608072" cy="36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spc="-50" dirty="0">
                <a:solidFill>
                  <a:srgbClr val="FFFFFF"/>
                </a:solidFill>
                <a:latin typeface="Now Bold" panose="020B0604020202020204" charset="0"/>
              </a:rPr>
              <a:t>Backend Developer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44331" y="7632120"/>
            <a:ext cx="2258825" cy="352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8"/>
              </a:lnSpc>
            </a:pPr>
            <a:r>
              <a:rPr lang="en-US" sz="1905" spc="-47" dirty="0" err="1">
                <a:solidFill>
                  <a:srgbClr val="FFFFFF"/>
                </a:solidFill>
                <a:latin typeface="Now Bold" panose="020B0604020202020204" charset="0"/>
              </a:rPr>
              <a:t>Narmin</a:t>
            </a:r>
            <a:r>
              <a:rPr lang="en-US" sz="1905" spc="-47" dirty="0">
                <a:solidFill>
                  <a:srgbClr val="FFFFFF"/>
                </a:solidFill>
                <a:latin typeface="Now Bold" panose="020B0604020202020204" charset="0"/>
              </a:rPr>
              <a:t> </a:t>
            </a:r>
            <a:r>
              <a:rPr lang="en-US" sz="1905" spc="-47" dirty="0" err="1">
                <a:solidFill>
                  <a:srgbClr val="FFFFFF"/>
                </a:solidFill>
                <a:latin typeface="Now Bold" panose="020B0604020202020204" charset="0"/>
              </a:rPr>
              <a:t>Teymurlu</a:t>
            </a:r>
            <a:endParaRPr lang="en-US" sz="1905" spc="-47" dirty="0">
              <a:solidFill>
                <a:srgbClr val="FFFFFF"/>
              </a:solidFill>
              <a:latin typeface="Now Bold" panose="020B0604020202020204" charset="0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1263637" y="8366506"/>
            <a:ext cx="2258825" cy="365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1999" spc="-49" dirty="0">
                <a:solidFill>
                  <a:srgbClr val="FFFFFF"/>
                </a:solidFill>
                <a:latin typeface="Now Bold" panose="020B0604020202020204" charset="0"/>
              </a:rPr>
              <a:t>UI/UX Designer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437044" y="7632120"/>
            <a:ext cx="2258825" cy="352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8"/>
              </a:lnSpc>
            </a:pPr>
            <a:r>
              <a:rPr lang="en-US" sz="1905" spc="-47" dirty="0">
                <a:solidFill>
                  <a:srgbClr val="FFFFFF"/>
                </a:solidFill>
                <a:latin typeface="Now Bold" panose="020B0604020202020204" charset="0"/>
              </a:rPr>
              <a:t>Murad </a:t>
            </a:r>
            <a:r>
              <a:rPr lang="en-US" sz="1905" spc="-47" dirty="0" err="1">
                <a:solidFill>
                  <a:srgbClr val="FFFFFF"/>
                </a:solidFill>
                <a:latin typeface="Now Bold" panose="020B0604020202020204" charset="0"/>
              </a:rPr>
              <a:t>Mazanli</a:t>
            </a:r>
            <a:endParaRPr lang="en-US" sz="1905" spc="-47" dirty="0">
              <a:solidFill>
                <a:srgbClr val="FFFFFF"/>
              </a:solidFill>
              <a:latin typeface="Now Bold" panose="020B0604020202020204" charset="0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4341613" y="8412563"/>
            <a:ext cx="2509504" cy="365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spc="-50" dirty="0">
                <a:solidFill>
                  <a:srgbClr val="FFFFFF"/>
                </a:solidFill>
                <a:latin typeface="Now Bold" panose="020B0604020202020204" charset="0"/>
              </a:rPr>
              <a:t>Frontend Developer</a:t>
            </a:r>
          </a:p>
        </p:txBody>
      </p:sp>
      <p:sp>
        <p:nvSpPr>
          <p:cNvPr id="55" name="AutoShape 55"/>
          <p:cNvSpPr/>
          <p:nvPr/>
        </p:nvSpPr>
        <p:spPr>
          <a:xfrm>
            <a:off x="400257" y="509449"/>
            <a:ext cx="17487487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4" name="Freeform 9">
            <a:extLst>
              <a:ext uri="{FF2B5EF4-FFF2-40B4-BE49-F238E27FC236}">
                <a16:creationId xmlns:a16="http://schemas.microsoft.com/office/drawing/2014/main" id="{E3067179-E948-41F3-B72D-9A997A842D52}"/>
              </a:ext>
            </a:extLst>
          </p:cNvPr>
          <p:cNvSpPr/>
          <p:nvPr/>
        </p:nvSpPr>
        <p:spPr>
          <a:xfrm>
            <a:off x="1384531" y="5388354"/>
            <a:ext cx="2015029" cy="2015025"/>
          </a:xfrm>
          <a:custGeom>
            <a:avLst/>
            <a:gdLst/>
            <a:ahLst/>
            <a:cxnLst/>
            <a:rect l="l" t="t" r="r" b="b"/>
            <a:pathLst>
              <a:path w="6350000" h="6349987">
                <a:moveTo>
                  <a:pt x="3175000" y="6349987"/>
                </a:moveTo>
                <a:cubicBezTo>
                  <a:pt x="1424279" y="6349987"/>
                  <a:pt x="0" y="4925733"/>
                  <a:pt x="0" y="3175038"/>
                </a:cubicBezTo>
                <a:cubicBezTo>
                  <a:pt x="0" y="1424317"/>
                  <a:pt x="1424292" y="0"/>
                  <a:pt x="3175000" y="0"/>
                </a:cubicBezTo>
                <a:cubicBezTo>
                  <a:pt x="4925733" y="0"/>
                  <a:pt x="6350000" y="1424330"/>
                  <a:pt x="6350000" y="3175038"/>
                </a:cubicBezTo>
                <a:cubicBezTo>
                  <a:pt x="6350000" y="4925720"/>
                  <a:pt x="4925733" y="6349987"/>
                  <a:pt x="3175000" y="6349987"/>
                </a:cubicBezTo>
                <a:close/>
                <a:moveTo>
                  <a:pt x="3175000" y="115760"/>
                </a:moveTo>
                <a:cubicBezTo>
                  <a:pt x="1488135" y="115760"/>
                  <a:pt x="115760" y="1488148"/>
                  <a:pt x="115760" y="3175038"/>
                </a:cubicBezTo>
                <a:cubicBezTo>
                  <a:pt x="115760" y="4861915"/>
                  <a:pt x="1488135" y="6234265"/>
                  <a:pt x="3175000" y="6234265"/>
                </a:cubicBezTo>
                <a:cubicBezTo>
                  <a:pt x="4861852" y="6234265"/>
                  <a:pt x="6234265" y="4861890"/>
                  <a:pt x="6234265" y="3175038"/>
                </a:cubicBezTo>
                <a:cubicBezTo>
                  <a:pt x="6234265" y="1488148"/>
                  <a:pt x="4861852" y="115760"/>
                  <a:pt x="3175000" y="11576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67" name="Freeform 9">
            <a:extLst>
              <a:ext uri="{FF2B5EF4-FFF2-40B4-BE49-F238E27FC236}">
                <a16:creationId xmlns:a16="http://schemas.microsoft.com/office/drawing/2014/main" id="{1E5F118F-34B0-49BE-B025-5BFB3508E09C}"/>
              </a:ext>
            </a:extLst>
          </p:cNvPr>
          <p:cNvSpPr/>
          <p:nvPr/>
        </p:nvSpPr>
        <p:spPr>
          <a:xfrm>
            <a:off x="4587847" y="5446719"/>
            <a:ext cx="2015029" cy="2015025"/>
          </a:xfrm>
          <a:custGeom>
            <a:avLst/>
            <a:gdLst/>
            <a:ahLst/>
            <a:cxnLst/>
            <a:rect l="l" t="t" r="r" b="b"/>
            <a:pathLst>
              <a:path w="6350000" h="6349987">
                <a:moveTo>
                  <a:pt x="3175000" y="6349987"/>
                </a:moveTo>
                <a:cubicBezTo>
                  <a:pt x="1424279" y="6349987"/>
                  <a:pt x="0" y="4925733"/>
                  <a:pt x="0" y="3175038"/>
                </a:cubicBezTo>
                <a:cubicBezTo>
                  <a:pt x="0" y="1424317"/>
                  <a:pt x="1424292" y="0"/>
                  <a:pt x="3175000" y="0"/>
                </a:cubicBezTo>
                <a:cubicBezTo>
                  <a:pt x="4925733" y="0"/>
                  <a:pt x="6350000" y="1424330"/>
                  <a:pt x="6350000" y="3175038"/>
                </a:cubicBezTo>
                <a:cubicBezTo>
                  <a:pt x="6350000" y="4925720"/>
                  <a:pt x="4925733" y="6349987"/>
                  <a:pt x="3175000" y="6349987"/>
                </a:cubicBezTo>
                <a:close/>
                <a:moveTo>
                  <a:pt x="3175000" y="115760"/>
                </a:moveTo>
                <a:cubicBezTo>
                  <a:pt x="1488135" y="115760"/>
                  <a:pt x="115760" y="1488148"/>
                  <a:pt x="115760" y="3175038"/>
                </a:cubicBezTo>
                <a:cubicBezTo>
                  <a:pt x="115760" y="4861915"/>
                  <a:pt x="1488135" y="6234265"/>
                  <a:pt x="3175000" y="6234265"/>
                </a:cubicBezTo>
                <a:cubicBezTo>
                  <a:pt x="4861852" y="6234265"/>
                  <a:pt x="6234265" y="4861890"/>
                  <a:pt x="6234265" y="3175038"/>
                </a:cubicBezTo>
                <a:cubicBezTo>
                  <a:pt x="6234265" y="1488148"/>
                  <a:pt x="4861852" y="115760"/>
                  <a:pt x="3175000" y="115760"/>
                </a:cubicBezTo>
                <a:close/>
              </a:path>
            </a:pathLst>
          </a:custGeom>
          <a:solidFill>
            <a:srgbClr val="FFFFFF"/>
          </a:solidFill>
        </p:spPr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CF9CEA9C-635A-436B-9A54-6EE21300F4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120" y="1144471"/>
            <a:ext cx="2052000" cy="18944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D2673658-3456-43CA-A343-3AF31CA5E6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817" y="5475111"/>
            <a:ext cx="1959088" cy="19572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06DE2903-968C-412C-82BA-24A6394A4A7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531" y="5414771"/>
            <a:ext cx="1988286" cy="19882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BCB6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38406" y="5396577"/>
            <a:ext cx="6809338" cy="2278434"/>
            <a:chOff x="0" y="0"/>
            <a:chExt cx="1793406" cy="6000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93406" cy="600081"/>
            </a:xfrm>
            <a:custGeom>
              <a:avLst/>
              <a:gdLst/>
              <a:ahLst/>
              <a:cxnLst/>
              <a:rect l="l" t="t" r="r" b="b"/>
              <a:pathLst>
                <a:path w="1793406" h="600081">
                  <a:moveTo>
                    <a:pt x="0" y="0"/>
                  </a:moveTo>
                  <a:lnTo>
                    <a:pt x="1793406" y="0"/>
                  </a:lnTo>
                  <a:lnTo>
                    <a:pt x="1793406" y="600081"/>
                  </a:lnTo>
                  <a:lnTo>
                    <a:pt x="0" y="600081"/>
                  </a:lnTo>
                  <a:lnTo>
                    <a:pt x="0" y="0"/>
                  </a:lnTo>
                </a:path>
              </a:pathLst>
            </a:custGeom>
            <a:solidFill>
              <a:srgbClr val="FAFAF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9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3673063" y="6743700"/>
            <a:ext cx="6492240" cy="0"/>
          </a:xfrm>
          <a:prstGeom prst="line">
            <a:avLst/>
          </a:prstGeom>
          <a:ln w="38100" cap="flat">
            <a:solidFill>
              <a:srgbClr val="084C6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255756" y="1651611"/>
            <a:ext cx="5725737" cy="9001836"/>
            <a:chOff x="0" y="0"/>
            <a:chExt cx="5671566" cy="8916670"/>
          </a:xfrm>
        </p:grpSpPr>
        <p:sp>
          <p:nvSpPr>
            <p:cNvPr id="7" name="Freeform 7"/>
            <p:cNvSpPr/>
            <p:nvPr/>
          </p:nvSpPr>
          <p:spPr>
            <a:xfrm>
              <a:off x="155575" y="155575"/>
              <a:ext cx="5360416" cy="8605520"/>
            </a:xfrm>
            <a:custGeom>
              <a:avLst/>
              <a:gdLst/>
              <a:ahLst/>
              <a:cxnLst/>
              <a:rect l="l" t="t" r="r" b="b"/>
              <a:pathLst>
                <a:path w="5360416" h="8605520">
                  <a:moveTo>
                    <a:pt x="0" y="8605520"/>
                  </a:moveTo>
                  <a:lnTo>
                    <a:pt x="0" y="2626995"/>
                  </a:lnTo>
                  <a:cubicBezTo>
                    <a:pt x="13970" y="1525270"/>
                    <a:pt x="732790" y="529336"/>
                    <a:pt x="1788668" y="148971"/>
                  </a:cubicBezTo>
                  <a:cubicBezTo>
                    <a:pt x="1793240" y="147701"/>
                    <a:pt x="1800860" y="145542"/>
                    <a:pt x="1809877" y="141859"/>
                  </a:cubicBezTo>
                  <a:cubicBezTo>
                    <a:pt x="2089658" y="47879"/>
                    <a:pt x="2382393" y="0"/>
                    <a:pt x="2678684" y="0"/>
                  </a:cubicBezTo>
                  <a:lnTo>
                    <a:pt x="2681732" y="0"/>
                  </a:lnTo>
                  <a:cubicBezTo>
                    <a:pt x="2978150" y="0"/>
                    <a:pt x="3270758" y="47879"/>
                    <a:pt x="3550539" y="141859"/>
                  </a:cubicBezTo>
                  <a:cubicBezTo>
                    <a:pt x="3559556" y="145542"/>
                    <a:pt x="3567176" y="147701"/>
                    <a:pt x="3571748" y="148971"/>
                  </a:cubicBezTo>
                  <a:cubicBezTo>
                    <a:pt x="4627626" y="529209"/>
                    <a:pt x="5346319" y="1525143"/>
                    <a:pt x="5360416" y="2626995"/>
                  </a:cubicBezTo>
                  <a:lnTo>
                    <a:pt x="5360416" y="8605520"/>
                  </a:lnTo>
                  <a:lnTo>
                    <a:pt x="0" y="8605520"/>
                  </a:lnTo>
                  <a:close/>
                </a:path>
              </a:pathLst>
            </a:custGeom>
            <a:blipFill>
              <a:blip r:embed="rId2"/>
              <a:stretch>
                <a:fillRect l="-61393" r="-52657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6350" y="6350"/>
              <a:ext cx="5658866" cy="8903970"/>
            </a:xfrm>
            <a:custGeom>
              <a:avLst/>
              <a:gdLst/>
              <a:ahLst/>
              <a:cxnLst/>
              <a:rect l="l" t="t" r="r" b="b"/>
              <a:pathLst>
                <a:path w="5658866" h="8903970">
                  <a:moveTo>
                    <a:pt x="5658866" y="8903970"/>
                  </a:moveTo>
                  <a:lnTo>
                    <a:pt x="0" y="8903970"/>
                  </a:lnTo>
                  <a:lnTo>
                    <a:pt x="0" y="2774442"/>
                  </a:lnTo>
                  <a:cubicBezTo>
                    <a:pt x="14732" y="1610487"/>
                    <a:pt x="773176" y="559054"/>
                    <a:pt x="1887220" y="157734"/>
                  </a:cubicBezTo>
                  <a:lnTo>
                    <a:pt x="1898396" y="154178"/>
                  </a:lnTo>
                  <a:cubicBezTo>
                    <a:pt x="1899920" y="153797"/>
                    <a:pt x="1901571" y="153289"/>
                    <a:pt x="1903222" y="152654"/>
                  </a:cubicBezTo>
                  <a:lnTo>
                    <a:pt x="1911477" y="149606"/>
                  </a:lnTo>
                  <a:cubicBezTo>
                    <a:pt x="2207006" y="50292"/>
                    <a:pt x="2515362" y="0"/>
                    <a:pt x="2827909" y="0"/>
                  </a:cubicBezTo>
                  <a:lnTo>
                    <a:pt x="2830957" y="0"/>
                  </a:lnTo>
                  <a:cubicBezTo>
                    <a:pt x="3143504" y="0"/>
                    <a:pt x="3451860" y="50292"/>
                    <a:pt x="3747389" y="149733"/>
                  </a:cubicBezTo>
                  <a:lnTo>
                    <a:pt x="3755517" y="152781"/>
                  </a:lnTo>
                  <a:cubicBezTo>
                    <a:pt x="3757168" y="153416"/>
                    <a:pt x="3758946" y="153924"/>
                    <a:pt x="3760089" y="154305"/>
                  </a:cubicBezTo>
                  <a:lnTo>
                    <a:pt x="3771519" y="157861"/>
                  </a:lnTo>
                  <a:cubicBezTo>
                    <a:pt x="4885563" y="559181"/>
                    <a:pt x="5644007" y="1610614"/>
                    <a:pt x="5658739" y="2774315"/>
                  </a:cubicBezTo>
                  <a:lnTo>
                    <a:pt x="5658866" y="8903970"/>
                  </a:lnTo>
                  <a:close/>
                  <a:moveTo>
                    <a:pt x="19050" y="8884920"/>
                  </a:moveTo>
                  <a:lnTo>
                    <a:pt x="5639816" y="8884920"/>
                  </a:lnTo>
                  <a:lnTo>
                    <a:pt x="5639816" y="2774442"/>
                  </a:lnTo>
                  <a:cubicBezTo>
                    <a:pt x="5625211" y="1618742"/>
                    <a:pt x="4871720" y="574293"/>
                    <a:pt x="3765169" y="175768"/>
                  </a:cubicBezTo>
                  <a:lnTo>
                    <a:pt x="3755390" y="172720"/>
                  </a:lnTo>
                  <a:cubicBezTo>
                    <a:pt x="3753358" y="172085"/>
                    <a:pt x="3750818" y="171450"/>
                    <a:pt x="3748405" y="170434"/>
                  </a:cubicBezTo>
                  <a:lnTo>
                    <a:pt x="3741293" y="167767"/>
                  </a:lnTo>
                  <a:cubicBezTo>
                    <a:pt x="3447669" y="69088"/>
                    <a:pt x="3141472" y="19050"/>
                    <a:pt x="2830957" y="19050"/>
                  </a:cubicBezTo>
                  <a:lnTo>
                    <a:pt x="2827909" y="19050"/>
                  </a:lnTo>
                  <a:cubicBezTo>
                    <a:pt x="2517394" y="19050"/>
                    <a:pt x="2211197" y="69088"/>
                    <a:pt x="1917573" y="167767"/>
                  </a:cubicBezTo>
                  <a:lnTo>
                    <a:pt x="1910461" y="170434"/>
                  </a:lnTo>
                  <a:cubicBezTo>
                    <a:pt x="1908048" y="171450"/>
                    <a:pt x="1905635" y="172085"/>
                    <a:pt x="1903857" y="172593"/>
                  </a:cubicBezTo>
                  <a:lnTo>
                    <a:pt x="1893697" y="175768"/>
                  </a:lnTo>
                  <a:cubicBezTo>
                    <a:pt x="787146" y="574294"/>
                    <a:pt x="33782" y="1618742"/>
                    <a:pt x="19050" y="2774569"/>
                  </a:cubicBezTo>
                  <a:lnTo>
                    <a:pt x="19050" y="8884920"/>
                  </a:lnTo>
                  <a:close/>
                  <a:moveTo>
                    <a:pt x="5519166" y="8764270"/>
                  </a:moveTo>
                  <a:lnTo>
                    <a:pt x="139700" y="8764270"/>
                  </a:lnTo>
                  <a:lnTo>
                    <a:pt x="139700" y="2776220"/>
                  </a:lnTo>
                  <a:cubicBezTo>
                    <a:pt x="153670" y="1670304"/>
                    <a:pt x="875030" y="670941"/>
                    <a:pt x="1934591" y="289306"/>
                  </a:cubicBezTo>
                  <a:cubicBezTo>
                    <a:pt x="1940433" y="287655"/>
                    <a:pt x="1947291" y="285623"/>
                    <a:pt x="1955546" y="282321"/>
                  </a:cubicBezTo>
                  <a:cubicBezTo>
                    <a:pt x="2237232" y="187706"/>
                    <a:pt x="2530602" y="139700"/>
                    <a:pt x="2827909" y="139700"/>
                  </a:cubicBezTo>
                  <a:lnTo>
                    <a:pt x="2830957" y="139700"/>
                  </a:lnTo>
                  <a:cubicBezTo>
                    <a:pt x="3128391" y="139700"/>
                    <a:pt x="3421761" y="187579"/>
                    <a:pt x="3702812" y="282067"/>
                  </a:cubicBezTo>
                  <a:cubicBezTo>
                    <a:pt x="3711448" y="285496"/>
                    <a:pt x="3718433" y="287528"/>
                    <a:pt x="3723513" y="288925"/>
                  </a:cubicBezTo>
                  <a:cubicBezTo>
                    <a:pt x="4783836" y="670814"/>
                    <a:pt x="5505069" y="1670177"/>
                    <a:pt x="5519166" y="2775966"/>
                  </a:cubicBezTo>
                  <a:lnTo>
                    <a:pt x="5519166" y="8764270"/>
                  </a:lnTo>
                  <a:close/>
                  <a:moveTo>
                    <a:pt x="158750" y="8745220"/>
                  </a:moveTo>
                  <a:lnTo>
                    <a:pt x="5500116" y="8745220"/>
                  </a:lnTo>
                  <a:lnTo>
                    <a:pt x="5500116" y="2776220"/>
                  </a:lnTo>
                  <a:cubicBezTo>
                    <a:pt x="5486146" y="1678432"/>
                    <a:pt x="4769866" y="686181"/>
                    <a:pt x="3717798" y="307213"/>
                  </a:cubicBezTo>
                  <a:cubicBezTo>
                    <a:pt x="3712972" y="305943"/>
                    <a:pt x="3705352" y="303657"/>
                    <a:pt x="3696208" y="299974"/>
                  </a:cubicBezTo>
                  <a:cubicBezTo>
                    <a:pt x="3417570" y="206375"/>
                    <a:pt x="3126359" y="158750"/>
                    <a:pt x="2830957" y="158750"/>
                  </a:cubicBezTo>
                  <a:lnTo>
                    <a:pt x="2827909" y="158750"/>
                  </a:lnTo>
                  <a:cubicBezTo>
                    <a:pt x="2532634" y="158750"/>
                    <a:pt x="2241296" y="206375"/>
                    <a:pt x="1962023" y="300101"/>
                  </a:cubicBezTo>
                  <a:cubicBezTo>
                    <a:pt x="1953514" y="303530"/>
                    <a:pt x="1945894" y="305816"/>
                    <a:pt x="1940306" y="307340"/>
                  </a:cubicBezTo>
                  <a:cubicBezTo>
                    <a:pt x="889000" y="686054"/>
                    <a:pt x="172720" y="1678432"/>
                    <a:pt x="158750" y="2776347"/>
                  </a:cubicBezTo>
                  <a:lnTo>
                    <a:pt x="158750" y="874522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6150512" y="3361683"/>
            <a:ext cx="3016199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305"/>
              </a:lnSpc>
              <a:spcBef>
                <a:spcPct val="0"/>
              </a:spcBef>
            </a:pPr>
            <a:r>
              <a:rPr lang="en-US" sz="3500" spc="-70">
                <a:solidFill>
                  <a:srgbClr val="FFFAEB"/>
                </a:solidFill>
                <a:latin typeface="DM Sans Italics"/>
              </a:rPr>
              <a:t>practonic.com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339207" y="-3171458"/>
            <a:ext cx="5565501" cy="5565501"/>
          </a:xfrm>
          <a:custGeom>
            <a:avLst/>
            <a:gdLst/>
            <a:ahLst/>
            <a:cxnLst/>
            <a:rect l="l" t="t" r="r" b="b"/>
            <a:pathLst>
              <a:path w="5565501" h="5565501">
                <a:moveTo>
                  <a:pt x="0" y="0"/>
                </a:moveTo>
                <a:lnTo>
                  <a:pt x="5565501" y="0"/>
                </a:lnTo>
                <a:lnTo>
                  <a:pt x="5565501" y="5565501"/>
                </a:lnTo>
                <a:lnTo>
                  <a:pt x="0" y="55655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205629" y="8308936"/>
            <a:ext cx="3956129" cy="3956129"/>
          </a:xfrm>
          <a:custGeom>
            <a:avLst/>
            <a:gdLst/>
            <a:ahLst/>
            <a:cxnLst/>
            <a:rect l="l" t="t" r="r" b="b"/>
            <a:pathLst>
              <a:path w="3956129" h="3956129">
                <a:moveTo>
                  <a:pt x="0" y="0"/>
                </a:moveTo>
                <a:lnTo>
                  <a:pt x="3956128" y="0"/>
                </a:lnTo>
                <a:lnTo>
                  <a:pt x="3956128" y="3956128"/>
                </a:lnTo>
                <a:lnTo>
                  <a:pt x="0" y="39561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440649" y="2605618"/>
            <a:ext cx="2061949" cy="2079821"/>
          </a:xfrm>
          <a:custGeom>
            <a:avLst/>
            <a:gdLst/>
            <a:ahLst/>
            <a:cxnLst/>
            <a:rect l="l" t="t" r="r" b="b"/>
            <a:pathLst>
              <a:path w="2061949" h="2079821">
                <a:moveTo>
                  <a:pt x="0" y="0"/>
                </a:moveTo>
                <a:lnTo>
                  <a:pt x="2061949" y="0"/>
                </a:lnTo>
                <a:lnTo>
                  <a:pt x="2061949" y="2079821"/>
                </a:lnTo>
                <a:lnTo>
                  <a:pt x="0" y="2079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866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951037" y="5779641"/>
            <a:ext cx="6183041" cy="658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66"/>
              </a:lnSpc>
              <a:spcBef>
                <a:spcPct val="0"/>
              </a:spcBef>
            </a:pPr>
            <a:r>
              <a:rPr lang="en-GB" sz="4400" dirty="0">
                <a:effectLst/>
              </a:rPr>
              <a:t>Practice Makes Perfect</a:t>
            </a:r>
            <a:endParaRPr lang="en-US" sz="4388" dirty="0">
              <a:solidFill>
                <a:srgbClr val="084C6E"/>
              </a:solidFill>
              <a:latin typeface="Canva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919810" y="7029218"/>
            <a:ext cx="6245493" cy="373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6"/>
              </a:lnSpc>
              <a:spcBef>
                <a:spcPct val="0"/>
              </a:spcBef>
            </a:pPr>
            <a:r>
              <a:rPr lang="en-GB" sz="2800" dirty="0">
                <a:effectLst/>
              </a:rPr>
              <a:t>Let’s Practice</a:t>
            </a:r>
            <a:endParaRPr lang="en-US" sz="2446" dirty="0">
              <a:solidFill>
                <a:srgbClr val="084C6E"/>
              </a:solidFill>
              <a:latin typeface="Canva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242</Words>
  <Application>Microsoft Office PowerPoint</Application>
  <PresentationFormat>Custom</PresentationFormat>
  <Paragraphs>93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Now Bold</vt:lpstr>
      <vt:lpstr>Calibri</vt:lpstr>
      <vt:lpstr>DM Sans Italics</vt:lpstr>
      <vt:lpstr>Canva Sans</vt:lpstr>
      <vt:lpstr>Arial</vt:lpstr>
      <vt:lpstr>Canva Sans Bold</vt:lpstr>
      <vt:lpstr>Open Sauce</vt:lpstr>
      <vt:lpstr>Open Sauce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Practonic.comPicthDeck</dc:title>
  <dc:creator>Allahyar</dc:creator>
  <cp:lastModifiedBy>Allahyar</cp:lastModifiedBy>
  <cp:revision>39</cp:revision>
  <dcterms:created xsi:type="dcterms:W3CDTF">2006-08-16T00:00:00Z</dcterms:created>
  <dcterms:modified xsi:type="dcterms:W3CDTF">2023-11-12T12:00:43Z</dcterms:modified>
  <dc:identifier>DAFsldoYR-g</dc:identifier>
</cp:coreProperties>
</file>