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77" r:id="rId3"/>
    <p:sldId id="278" r:id="rId4"/>
    <p:sldId id="258" r:id="rId5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3173"/>
    <a:srgbClr val="4CA4D9"/>
    <a:srgbClr val="C56060"/>
    <a:srgbClr val="F2C165"/>
    <a:srgbClr val="AF2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397064-45A3-4B8D-AF12-BFE9DA2AB370}" v="15" dt="2025-11-11T08:27:58"/>
    <p1510:client id="{7DA5F8F8-CD93-BB5C-98DF-36AE2017BAEA}" v="6" dt="2025-11-10T13:00:45.156"/>
    <p1510:client id="{879122BD-FAA4-113F-849B-8D83BBA8E03B}" v="1" dt="2025-11-10T13:38:26.693"/>
    <p1510:client id="{E05721AF-3FC6-D39D-EB44-A170967BB710}" v="8" dt="2025-11-10T13:00:09.122"/>
    <p1510:client id="{FC1D2D34-D6E2-E96F-7964-8DA8A8FA5A6A}" v="22" dt="2025-11-11T08:21:48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30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A5867-FE56-4B63-B4ED-4DEC2E453F28}" type="datetimeFigureOut">
              <a:rPr lang="it-IT" smtClean="0"/>
              <a:t>12/11/2025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3A00A-B352-43E5-BFEB-5864B4AD061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8108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06A01F-183C-312F-4A75-423535799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C43224-3A62-B0CC-AA1F-9B5519A59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322F86A-31A7-D799-0C6C-532059E73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7F93CA6-8CB8-F87D-B1C3-CB1DF7891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F0A35A5-1DAB-4749-CE68-C29462628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126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7CA52F-A532-A080-5532-E34F82B87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BD28F4E-C853-4A6A-C347-17385DCF5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BD7B130-975F-F397-D787-7422336C3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35B4B08-EA34-E289-9FCF-AAE5BC4F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DC69CF0-B65B-EC91-EF47-97B720A5E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100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8BE2A4-09FD-A235-3CD6-470A43CC9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03913C3-C00C-3453-1B01-0B41B0C2D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F323789-49EA-253B-D9BF-378A3A8B4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8F7CED8-A997-453C-EDC9-23B57BEAB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ECCFEBC-A092-B27A-22EC-C86F412B1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8651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C39EB1-9836-3E5A-2059-F566B10CD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BB38EED-1CB4-71DA-C626-E268916094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4215405D-350C-66CB-0B9F-B69B09C05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833B824-9ADE-F981-092E-CC05712A2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CA2D837-1F0A-18E5-1B19-E928D8A47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693F9A5-0652-2BB7-1534-76B84AAE2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2766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352BFF-2D3C-B325-547B-EC696142E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317A7AE-8DCC-684C-D048-06C2110AB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4618C920-DDE8-58D2-A3DE-74D928839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9AFF7D10-19E8-585E-6F83-4F59E4A155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CE3FB910-504E-29BD-17B1-A0F09C9721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1D61FB54-A166-1069-9CD5-340682A62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0646C97F-CBC3-37EC-1097-552DE7312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DD0EDDF0-752B-89BF-9AFA-045A55F40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914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1E7A9-C40A-95B9-E319-39B8B903F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746AAE73-487C-3B44-4ACC-0DAE62079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5BAC190-BF25-F893-9F0E-C07D36015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B7D0664-4259-3E2F-1211-A450A5938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503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D438C8E8-AF0B-EFB2-3026-536583C0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E59FCA8C-CF94-AE3C-2AAA-871B84960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C67FB85-C7A4-CFE9-44D3-7EFB4D0BB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533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7F8D3-C13B-6E82-A05F-38342B697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9173EBD-0E65-228E-F670-492C80605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02E8F51-C53D-BF59-023E-DCAEB0609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6012888-F0A7-D4B8-F474-3601E0425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5BBE266-90F2-5442-8A57-7A5322D2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369BF1A-EB3A-3CA2-CAFA-C24254C16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821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976A7-B07A-F5B9-6CCD-0E700B05C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DE78FA99-5B6B-B81E-EFBA-C2CAD42950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44CF291-17B1-5B65-E37F-1672FEB68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75AF3EA-602C-BF90-36EF-4E8A9E3A3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0AF8720-17A3-1FB3-23D5-F063B435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1E3BEA7-8356-55DA-FC8A-5EECEAB3D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3434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FB9F36-117A-B404-970E-1F949D7A8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53FE2B1-2473-0448-45FE-8142C65A3A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37F77D5-C938-F05D-694B-FBDE9CDA7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FA62CAE-940A-140B-CEC7-3E047E30F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862383F-FB85-FAB9-D53B-25FF10C9E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814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D9FDF0-841C-5A0E-FC8B-C6B15A7671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7820323-3BA6-B469-E8C0-9BD4D4E74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A2D8AA9-94A0-9F5E-0808-C6268B56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1097FBA-0A3E-A307-C318-23F1B3A37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7470621-E26F-556B-CBF0-3F250788F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471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m captura de ecrã, texto, design&#10;&#10;Descrição gerada automaticamente">
            <a:extLst>
              <a:ext uri="{FF2B5EF4-FFF2-40B4-BE49-F238E27FC236}">
                <a16:creationId xmlns:a16="http://schemas.microsoft.com/office/drawing/2014/main" id="{45FC29E4-3482-ED17-F4BE-9AE37906AFF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61C4CF2C-3AEB-062E-1A80-C3EE2530A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F069020-216C-F501-CA7B-02EC4EAE60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1180D3B-5D69-78AB-7CB0-9F80D9F82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EF3BF-02E4-F14F-AD0B-4B60CA2A89EC}" type="datetimeFigureOut">
              <a:rPr lang="pt-PT" smtClean="0"/>
              <a:t>12/11/2025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D49D655-C133-3CBE-C2D7-F8A314FEA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9AF82BB-013C-5D3F-42E6-4939F2942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692F4-A233-F44A-BA19-19B2EC2D283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3319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va.com/design/DAG4TbN5klY/GhDteRJOrxQw-rQ5CwPE1A/edit?utm_content=DAG4TbN5klY&amp;utm_campaign=designshare&amp;utm_medium=link2&amp;utm_source=sharebutton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Imagem 9" descr="Uma imagem com texto, design&#10;&#10;Descrição gerada automaticamente">
            <a:extLst>
              <a:ext uri="{FF2B5EF4-FFF2-40B4-BE49-F238E27FC236}">
                <a16:creationId xmlns:a16="http://schemas.microsoft.com/office/drawing/2014/main" id="{0E84DBCF-F59B-2F76-0273-A989A2EDF8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32" b="1397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17C7295-2865-4A14-AEBB-A73BFC491C26}"/>
              </a:ext>
            </a:extLst>
          </p:cNvPr>
          <p:cNvSpPr txBox="1"/>
          <p:nvPr/>
        </p:nvSpPr>
        <p:spPr>
          <a:xfrm>
            <a:off x="0" y="914247"/>
            <a:ext cx="6509684" cy="28472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lang="it-IT" sz="3600" dirty="0">
                <a:solidFill>
                  <a:srgbClr val="AF222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STE</a:t>
            </a:r>
            <a:r>
              <a:rPr lang="et-EE" sz="3600" dirty="0">
                <a:solidFill>
                  <a:srgbClr val="AF222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AM4Sustainability </a:t>
            </a:r>
            <a:r>
              <a:rPr lang="et-EE" sz="3600" dirty="0" err="1">
                <a:solidFill>
                  <a:srgbClr val="AF222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Hack</a:t>
            </a:r>
            <a:endParaRPr lang="et-EE" sz="3600" dirty="0">
              <a:solidFill>
                <a:srgbClr val="AF222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r">
              <a:lnSpc>
                <a:spcPct val="110000"/>
              </a:lnSpc>
            </a:pPr>
            <a:endParaRPr lang="et-EE" sz="3600" dirty="0">
              <a:solidFill>
                <a:srgbClr val="AF222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r">
              <a:lnSpc>
                <a:spcPct val="110000"/>
              </a:lnSpc>
            </a:pPr>
            <a:endParaRPr lang="et-EE" sz="3600" dirty="0">
              <a:solidFill>
                <a:srgbClr val="AF222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t-EE" sz="3600" dirty="0">
                <a:solidFill>
                  <a:srgbClr val="AF2221"/>
                </a:solidFill>
                <a:latin typeface="Montserrat"/>
                <a:cs typeface="Arial"/>
              </a:rPr>
              <a:t>Team: SG1</a:t>
            </a:r>
            <a:endParaRPr lang="et-EE" sz="3600" dirty="0">
              <a:solidFill>
                <a:srgbClr val="AF222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r">
              <a:lnSpc>
                <a:spcPct val="110000"/>
              </a:lnSpc>
            </a:pPr>
            <a:endParaRPr lang="it-IT" sz="2000" dirty="0">
              <a:solidFill>
                <a:srgbClr val="AF222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00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54699-D511-BA07-DF93-033D23D7B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F3B53BD-3D39-643D-B203-1044DB23FA26}"/>
              </a:ext>
            </a:extLst>
          </p:cNvPr>
          <p:cNvSpPr/>
          <p:nvPr/>
        </p:nvSpPr>
        <p:spPr>
          <a:xfrm>
            <a:off x="1666639" y="642131"/>
            <a:ext cx="4104896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pt-PT" sz="2700" b="1" u="sng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EBB8775-B389-1AC1-02C1-5F90AD6317FE}"/>
              </a:ext>
            </a:extLst>
          </p:cNvPr>
          <p:cNvSpPr txBox="1"/>
          <p:nvPr/>
        </p:nvSpPr>
        <p:spPr>
          <a:xfrm>
            <a:off x="1666639" y="2057400"/>
            <a:ext cx="3932237" cy="3811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pt-PT" sz="1200" kern="120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PT" sz="1200" kern="1200">
              <a:latin typeface="+mn-lt"/>
              <a:ea typeface="+mn-ea"/>
              <a:cs typeface="+mn-cs"/>
            </a:endParaRPr>
          </a:p>
          <a:p>
            <a:endParaRPr lang="en-US" sz="1400"/>
          </a:p>
          <a:p>
            <a:endParaRPr lang="en-US" sz="140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pt-PT" sz="1200" kern="120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PT" sz="1200" kern="120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PT" sz="1200" kern="120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PT" sz="1200" kern="1200">
              <a:latin typeface="+mn-l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166461-8A8A-2585-F3B8-372F929117CF}"/>
              </a:ext>
            </a:extLst>
          </p:cNvPr>
          <p:cNvSpPr txBox="1"/>
          <p:nvPr/>
        </p:nvSpPr>
        <p:spPr>
          <a:xfrm>
            <a:off x="1493980" y="2443147"/>
            <a:ext cx="410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600" dirty="0" err="1">
                <a:hlinkClick r:id="rId2"/>
              </a:rPr>
              <a:t>Canva</a:t>
            </a:r>
            <a:endParaRPr lang="et-EE" sz="3600" dirty="0"/>
          </a:p>
        </p:txBody>
      </p:sp>
    </p:spTree>
    <p:extLst>
      <p:ext uri="{BB962C8B-B14F-4D97-AF65-F5344CB8AC3E}">
        <p14:creationId xmlns:p14="http://schemas.microsoft.com/office/powerpoint/2010/main" val="310500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54699-D511-BA07-DF93-033D23D7B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F3B53BD-3D39-643D-B203-1044DB23FA26}"/>
              </a:ext>
            </a:extLst>
          </p:cNvPr>
          <p:cNvSpPr/>
          <p:nvPr/>
        </p:nvSpPr>
        <p:spPr>
          <a:xfrm>
            <a:off x="1666639" y="642131"/>
            <a:ext cx="4104896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pt-PT" sz="2700" b="1" u="sng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EBB8775-B389-1AC1-02C1-5F90AD6317FE}"/>
              </a:ext>
            </a:extLst>
          </p:cNvPr>
          <p:cNvSpPr txBox="1"/>
          <p:nvPr/>
        </p:nvSpPr>
        <p:spPr>
          <a:xfrm>
            <a:off x="1666639" y="2057400"/>
            <a:ext cx="3932237" cy="3811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pt-PT" sz="1200" kern="120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PT" sz="1200" kern="1200">
              <a:latin typeface="+mn-lt"/>
              <a:ea typeface="+mn-ea"/>
              <a:cs typeface="+mn-cs"/>
            </a:endParaRPr>
          </a:p>
          <a:p>
            <a:endParaRPr lang="en-US" sz="1400"/>
          </a:p>
          <a:p>
            <a:endParaRPr lang="en-US" sz="140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pt-PT" sz="1200" kern="120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PT" sz="1200" kern="120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PT" sz="1200" kern="120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PT" sz="1200" kern="1200">
              <a:latin typeface="+mn-lt"/>
              <a:ea typeface="+mn-ea"/>
              <a:cs typeface="+mn-cs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CF86B8E3-FF05-963F-F21A-E4A09DAE8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66A184D-B3F7-4D87-C596-8FB2B33B6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9A01BC8-CA9F-E1AB-547E-46394BA1D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2153F0BA-5571-B3BF-40B1-E9B1B81BA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124" y="2326500"/>
            <a:ext cx="1905000" cy="1905000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0E1D9EC9-6CE3-8CE9-6ACC-BE9940C38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674" y="2000250"/>
            <a:ext cx="2857500" cy="2857500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E4DE981A-A4BF-26CB-11A1-F9960C15C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478" y="2057400"/>
            <a:ext cx="2723934" cy="27239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5B09A12-8C71-5BF4-FA88-AD5FE81F702C}"/>
              </a:ext>
            </a:extLst>
          </p:cNvPr>
          <p:cNvSpPr txBox="1"/>
          <p:nvPr/>
        </p:nvSpPr>
        <p:spPr>
          <a:xfrm>
            <a:off x="3137647" y="4672755"/>
            <a:ext cx="145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App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B10FAC-8656-CCE3-6474-9B7FBB362A69}"/>
              </a:ext>
            </a:extLst>
          </p:cNvPr>
          <p:cNvSpPr txBox="1"/>
          <p:nvPr/>
        </p:nvSpPr>
        <p:spPr>
          <a:xfrm>
            <a:off x="8101853" y="4857421"/>
            <a:ext cx="1436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err="1"/>
              <a:t>Website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224757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m 6" descr="Uma imagem com texto, captura de ecrã, Tipo de letra, design gráfico&#10;&#10;Descrição gerada automaticamente">
            <a:extLst>
              <a:ext uri="{FF2B5EF4-FFF2-40B4-BE49-F238E27FC236}">
                <a16:creationId xmlns:a16="http://schemas.microsoft.com/office/drawing/2014/main" id="{20CFA5A0-795B-5D43-3B90-8809B10019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50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</Words>
  <Application>Microsoft Office PowerPoint</Application>
  <PresentationFormat>Laiekraan</PresentationFormat>
  <Paragraphs>19</Paragraphs>
  <Slides>4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Tema do Office</vt:lpstr>
      <vt:lpstr>PowerPointi esitlus</vt:lpstr>
      <vt:lpstr>PowerPointi esitlus</vt:lpstr>
      <vt:lpstr>PowerPointi esitlus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Joana Palmeiro</dc:creator>
  <cp:lastModifiedBy>Maidu Varik</cp:lastModifiedBy>
  <cp:revision>4</cp:revision>
  <dcterms:created xsi:type="dcterms:W3CDTF">2024-01-12T12:15:02Z</dcterms:created>
  <dcterms:modified xsi:type="dcterms:W3CDTF">2025-11-12T15:42:43Z</dcterms:modified>
</cp:coreProperties>
</file>