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47"/>
  </p:notesMasterIdLst>
  <p:sldIdLst>
    <p:sldId id="256" r:id="rId2"/>
    <p:sldId id="286" r:id="rId3"/>
    <p:sldId id="258" r:id="rId4"/>
    <p:sldId id="287" r:id="rId5"/>
    <p:sldId id="259" r:id="rId6"/>
    <p:sldId id="288" r:id="rId7"/>
    <p:sldId id="261" r:id="rId8"/>
    <p:sldId id="289" r:id="rId9"/>
    <p:sldId id="274" r:id="rId10"/>
    <p:sldId id="262" r:id="rId11"/>
    <p:sldId id="290" r:id="rId12"/>
    <p:sldId id="272" r:id="rId13"/>
    <p:sldId id="291" r:id="rId14"/>
    <p:sldId id="263" r:id="rId15"/>
    <p:sldId id="273" r:id="rId16"/>
    <p:sldId id="296" r:id="rId17"/>
    <p:sldId id="293" r:id="rId18"/>
    <p:sldId id="264" r:id="rId19"/>
    <p:sldId id="294" r:id="rId20"/>
    <p:sldId id="265" r:id="rId21"/>
    <p:sldId id="295" r:id="rId22"/>
    <p:sldId id="269" r:id="rId23"/>
    <p:sldId id="306" r:id="rId24"/>
    <p:sldId id="307" r:id="rId25"/>
    <p:sldId id="283" r:id="rId26"/>
    <p:sldId id="297" r:id="rId27"/>
    <p:sldId id="284" r:id="rId28"/>
    <p:sldId id="285" r:id="rId29"/>
    <p:sldId id="270" r:id="rId30"/>
    <p:sldId id="298" r:id="rId31"/>
    <p:sldId id="268" r:id="rId32"/>
    <p:sldId id="299" r:id="rId33"/>
    <p:sldId id="271" r:id="rId34"/>
    <p:sldId id="300" r:id="rId35"/>
    <p:sldId id="275" r:id="rId36"/>
    <p:sldId id="301" r:id="rId37"/>
    <p:sldId id="276" r:id="rId38"/>
    <p:sldId id="302" r:id="rId39"/>
    <p:sldId id="277" r:id="rId40"/>
    <p:sldId id="303" r:id="rId41"/>
    <p:sldId id="279" r:id="rId42"/>
    <p:sldId id="280" r:id="rId43"/>
    <p:sldId id="305" r:id="rId44"/>
    <p:sldId id="304" r:id="rId45"/>
    <p:sldId id="282" r:id="rId46"/>
  </p:sldIdLst>
  <p:sldSz cx="9144000" cy="5143500" type="screen16x9"/>
  <p:notesSz cx="6858000" cy="9144000"/>
  <p:embeddedFontLst>
    <p:embeddedFont>
      <p:font typeface="Bebas Neue" panose="020B0604020202020204" charset="0"/>
      <p:regular r:id="rId48"/>
    </p:embeddedFont>
    <p:embeddedFont>
      <p:font typeface="Nunito" pitchFamily="2" charset="0"/>
      <p:regular r:id="rId49"/>
      <p:bold r:id="rId50"/>
      <p:italic r:id="rId51"/>
      <p:boldItalic r:id="rId52"/>
    </p:embeddedFont>
    <p:embeddedFont>
      <p:font typeface="Raleway Medium" pitchFamily="2" charset="0"/>
      <p:regular r:id="rId53"/>
      <p:bold r:id="rId54"/>
      <p:italic r:id="rId55"/>
      <p:boldItalic r:id="rId56"/>
    </p:embeddedFont>
    <p:embeddedFont>
      <p:font typeface="Segoe UI Historic" panose="020B0502040204020203" pitchFamily="34" charset="0"/>
      <p:regular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7"/>
    <a:srgbClr val="CFDADC"/>
    <a:srgbClr val="5C64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749C3D-5AAC-41D8-95BB-43EDE652698F}">
  <a:tblStyle styleId="{8E749C3D-5AAC-41D8-95BB-43EDE652698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7" d="100"/>
          <a:sy n="77" d="100"/>
        </p:scale>
        <p:origin x="2604" y="11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a2de12baf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a2de12baf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a2de12baf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a2de12baf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10a18aa2564_0_23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10a18aa2564_0_23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0a18aa2564_0_23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10a18aa2564_0_23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0a2de12baf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10a2de12baf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0a18aa2564_0_23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10a18aa2564_0_23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10b68f5f6c9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10b68f5f6c9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10a2de12baf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10a2de12baf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0a18aa256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0a18aa256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0a2de12baf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0a2de12baf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10b68f5f6c9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10b68f5f6c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10b68f5f6c9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10b68f5f6c9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10b68f5f6c9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10b68f5f6c9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10a2de12baf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10a2de12baf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10a2de12baf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10a2de12baf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0b68f5f6c9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0b68f5f6c9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0b68f5f6c9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0b68f5f6c9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3230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p:nvPr/>
        </p:nvSpPr>
        <p:spPr>
          <a:xfrm>
            <a:off x="11400" y="0"/>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0" name="Google Shape;10;p2"/>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1" name="Google Shape;11;p2"/>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2" name="Google Shape;12;p2"/>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 name="Google Shape;13;p2"/>
          <p:cNvSpPr/>
          <p:nvPr/>
        </p:nvSpPr>
        <p:spPr>
          <a:xfrm>
            <a:off x="708150" y="535050"/>
            <a:ext cx="77208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3356550" y="1165860"/>
            <a:ext cx="4412100" cy="1875900"/>
          </a:xfrm>
          <a:prstGeom prst="rect">
            <a:avLst/>
          </a:prstGeom>
        </p:spPr>
        <p:txBody>
          <a:bodyPr spcFirstLastPara="1" wrap="square" lIns="91425" tIns="91425" rIns="91425" bIns="91425" anchor="ctr" anchorCtr="0">
            <a:noAutofit/>
          </a:bodyPr>
          <a:lstStyle>
            <a:lvl1pPr lvl="0">
              <a:spcBef>
                <a:spcPts val="0"/>
              </a:spcBef>
              <a:spcAft>
                <a:spcPts val="0"/>
              </a:spcAft>
              <a:buClr>
                <a:srgbClr val="191919"/>
              </a:buClr>
              <a:buSzPts val="5200"/>
              <a:buNone/>
              <a:defRPr sz="60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356550" y="3041885"/>
            <a:ext cx="4412100" cy="4095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3100" b="1">
                <a:solidFill>
                  <a:schemeClr val="accent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6" name="Google Shape;16;p2"/>
          <p:cNvSpPr txBox="1">
            <a:spLocks noGrp="1"/>
          </p:cNvSpPr>
          <p:nvPr>
            <p:ph type="subTitle" idx="2"/>
          </p:nvPr>
        </p:nvSpPr>
        <p:spPr>
          <a:xfrm>
            <a:off x="3356550" y="3840335"/>
            <a:ext cx="4412100" cy="409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1"/>
        </a:solidFill>
        <a:effectLst/>
      </p:bgPr>
    </p:bg>
    <p:spTree>
      <p:nvGrpSpPr>
        <p:cNvPr id="1" name="Shape 27"/>
        <p:cNvGrpSpPr/>
        <p:nvPr/>
      </p:nvGrpSpPr>
      <p:grpSpPr>
        <a:xfrm>
          <a:off x="0" y="0"/>
          <a:ext cx="0" cy="0"/>
          <a:chOff x="0" y="0"/>
          <a:chExt cx="0" cy="0"/>
        </a:xfrm>
      </p:grpSpPr>
      <p:sp>
        <p:nvSpPr>
          <p:cNvPr id="28" name="Google Shape;28;p5"/>
          <p:cNvSpPr txBox="1"/>
          <p:nvPr/>
        </p:nvSpPr>
        <p:spPr>
          <a:xfrm>
            <a:off x="11400" y="4030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29" name="Google Shape;29;p5"/>
          <p:cNvSpPr txBox="1">
            <a:spLocks noGrp="1"/>
          </p:cNvSpPr>
          <p:nvPr>
            <p:ph type="subTitle" idx="1"/>
          </p:nvPr>
        </p:nvSpPr>
        <p:spPr>
          <a:xfrm>
            <a:off x="1834113" y="1773447"/>
            <a:ext cx="2752200" cy="539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0" name="Google Shape;30;p5"/>
          <p:cNvSpPr txBox="1">
            <a:spLocks noGrp="1"/>
          </p:cNvSpPr>
          <p:nvPr>
            <p:ph type="subTitle" idx="2"/>
          </p:nvPr>
        </p:nvSpPr>
        <p:spPr>
          <a:xfrm>
            <a:off x="4572050" y="3532125"/>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1" name="Google Shape;31;p5"/>
          <p:cNvSpPr txBox="1">
            <a:spLocks noGrp="1"/>
          </p:cNvSpPr>
          <p:nvPr>
            <p:ph type="subTitle" idx="3"/>
          </p:nvPr>
        </p:nvSpPr>
        <p:spPr>
          <a:xfrm>
            <a:off x="5103350" y="1545297"/>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 name="Google Shape;32;p5"/>
          <p:cNvSpPr txBox="1">
            <a:spLocks noGrp="1"/>
          </p:cNvSpPr>
          <p:nvPr>
            <p:ph type="subTitle" idx="4"/>
          </p:nvPr>
        </p:nvSpPr>
        <p:spPr>
          <a:xfrm>
            <a:off x="1236966" y="3303975"/>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 name="Google Shape;33;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900"/>
              <a:buNone/>
              <a:defRPr sz="3900">
                <a:solidFill>
                  <a:schemeClr val="accent1"/>
                </a:solidFill>
              </a:defRPr>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1"/>
        </a:solidFill>
        <a:effectLst/>
      </p:bgPr>
    </p:bg>
    <p:spTree>
      <p:nvGrpSpPr>
        <p:cNvPr id="1" name="Shape 34"/>
        <p:cNvGrpSpPr/>
        <p:nvPr/>
      </p:nvGrpSpPr>
      <p:grpSpPr>
        <a:xfrm>
          <a:off x="0" y="0"/>
          <a:ext cx="0" cy="0"/>
          <a:chOff x="0" y="0"/>
          <a:chExt cx="0" cy="0"/>
        </a:xfrm>
      </p:grpSpPr>
      <p:sp>
        <p:nvSpPr>
          <p:cNvPr id="35" name="Google Shape;35;p6"/>
          <p:cNvSpPr txBox="1"/>
          <p:nvPr/>
        </p:nvSpPr>
        <p:spPr>
          <a:xfrm>
            <a:off x="5382500" y="1655900"/>
            <a:ext cx="3754200" cy="35085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36" name="Google Shape;36;p6"/>
          <p:cNvSpPr/>
          <p:nvPr/>
        </p:nvSpPr>
        <p:spPr>
          <a:xfrm>
            <a:off x="712400" y="1168200"/>
            <a:ext cx="7716600" cy="3975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900"/>
              <a:buNone/>
              <a:defRPr sz="3900">
                <a:solidFill>
                  <a:schemeClr val="accent1"/>
                </a:solidFill>
              </a:defRPr>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1"/>
        </a:solidFill>
        <a:effectLst/>
      </p:bgPr>
    </p:bg>
    <p:spTree>
      <p:nvGrpSpPr>
        <p:cNvPr id="1" name="Shape 38"/>
        <p:cNvGrpSpPr/>
        <p:nvPr/>
      </p:nvGrpSpPr>
      <p:grpSpPr>
        <a:xfrm>
          <a:off x="0" y="0"/>
          <a:ext cx="0" cy="0"/>
          <a:chOff x="0" y="0"/>
          <a:chExt cx="0" cy="0"/>
        </a:xfrm>
      </p:grpSpPr>
      <p:sp>
        <p:nvSpPr>
          <p:cNvPr id="39" name="Google Shape;39;p7"/>
          <p:cNvSpPr txBox="1"/>
          <p:nvPr/>
        </p:nvSpPr>
        <p:spPr>
          <a:xfrm>
            <a:off x="0" y="1635000"/>
            <a:ext cx="4709100" cy="3508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0" name="Google Shape;40;p7"/>
          <p:cNvSpPr txBox="1">
            <a:spLocks noGrp="1"/>
          </p:cNvSpPr>
          <p:nvPr>
            <p:ph type="subTitle" idx="1"/>
          </p:nvPr>
        </p:nvSpPr>
        <p:spPr>
          <a:xfrm>
            <a:off x="2259450" y="1849425"/>
            <a:ext cx="4625100" cy="176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Char char="●"/>
              <a:defRPr>
                <a:solidFill>
                  <a:schemeClr val="accent2"/>
                </a:solidFill>
              </a:defRPr>
            </a:lvl1pPr>
            <a:lvl2pPr lvl="1" algn="ctr" rtl="0">
              <a:lnSpc>
                <a:spcPct val="100000"/>
              </a:lnSpc>
              <a:spcBef>
                <a:spcPts val="0"/>
              </a:spcBef>
              <a:spcAft>
                <a:spcPts val="0"/>
              </a:spcAft>
              <a:buClr>
                <a:schemeClr val="accent2"/>
              </a:buClr>
              <a:buSzPts val="1400"/>
              <a:buChar char="○"/>
              <a:defRPr>
                <a:solidFill>
                  <a:schemeClr val="accent2"/>
                </a:solidFill>
              </a:defRPr>
            </a:lvl2pPr>
            <a:lvl3pPr lvl="2" algn="ctr" rtl="0">
              <a:lnSpc>
                <a:spcPct val="100000"/>
              </a:lnSpc>
              <a:spcBef>
                <a:spcPts val="0"/>
              </a:spcBef>
              <a:spcAft>
                <a:spcPts val="0"/>
              </a:spcAft>
              <a:buClr>
                <a:schemeClr val="accent2"/>
              </a:buClr>
              <a:buSzPts val="1400"/>
              <a:buChar char="■"/>
              <a:defRPr>
                <a:solidFill>
                  <a:schemeClr val="accent2"/>
                </a:solidFill>
              </a:defRPr>
            </a:lvl3pPr>
            <a:lvl4pPr lvl="3" algn="ctr" rtl="0">
              <a:lnSpc>
                <a:spcPct val="100000"/>
              </a:lnSpc>
              <a:spcBef>
                <a:spcPts val="0"/>
              </a:spcBef>
              <a:spcAft>
                <a:spcPts val="0"/>
              </a:spcAft>
              <a:buClr>
                <a:schemeClr val="accent2"/>
              </a:buClr>
              <a:buSzPts val="1400"/>
              <a:buChar char="●"/>
              <a:defRPr>
                <a:solidFill>
                  <a:schemeClr val="accent2"/>
                </a:solidFill>
              </a:defRPr>
            </a:lvl4pPr>
            <a:lvl5pPr lvl="4" algn="ctr" rtl="0">
              <a:lnSpc>
                <a:spcPct val="100000"/>
              </a:lnSpc>
              <a:spcBef>
                <a:spcPts val="0"/>
              </a:spcBef>
              <a:spcAft>
                <a:spcPts val="0"/>
              </a:spcAft>
              <a:buClr>
                <a:schemeClr val="accent2"/>
              </a:buClr>
              <a:buSzPts val="1400"/>
              <a:buChar char="○"/>
              <a:defRPr>
                <a:solidFill>
                  <a:schemeClr val="accent2"/>
                </a:solidFill>
              </a:defRPr>
            </a:lvl5pPr>
            <a:lvl6pPr lvl="5" algn="ctr" rtl="0">
              <a:lnSpc>
                <a:spcPct val="100000"/>
              </a:lnSpc>
              <a:spcBef>
                <a:spcPts val="0"/>
              </a:spcBef>
              <a:spcAft>
                <a:spcPts val="0"/>
              </a:spcAft>
              <a:buClr>
                <a:schemeClr val="accent2"/>
              </a:buClr>
              <a:buSzPts val="1400"/>
              <a:buChar char="■"/>
              <a:defRPr>
                <a:solidFill>
                  <a:schemeClr val="accent2"/>
                </a:solidFill>
              </a:defRPr>
            </a:lvl6pPr>
            <a:lvl7pPr lvl="6" algn="ctr" rtl="0">
              <a:lnSpc>
                <a:spcPct val="100000"/>
              </a:lnSpc>
              <a:spcBef>
                <a:spcPts val="0"/>
              </a:spcBef>
              <a:spcAft>
                <a:spcPts val="0"/>
              </a:spcAft>
              <a:buClr>
                <a:schemeClr val="accent2"/>
              </a:buClr>
              <a:buSzPts val="1400"/>
              <a:buChar char="●"/>
              <a:defRPr>
                <a:solidFill>
                  <a:schemeClr val="accent2"/>
                </a:solidFill>
              </a:defRPr>
            </a:lvl7pPr>
            <a:lvl8pPr lvl="7" algn="ctr" rtl="0">
              <a:lnSpc>
                <a:spcPct val="100000"/>
              </a:lnSpc>
              <a:spcBef>
                <a:spcPts val="0"/>
              </a:spcBef>
              <a:spcAft>
                <a:spcPts val="0"/>
              </a:spcAft>
              <a:buClr>
                <a:schemeClr val="accent2"/>
              </a:buClr>
              <a:buSzPts val="1400"/>
              <a:buChar char="○"/>
              <a:defRPr>
                <a:solidFill>
                  <a:schemeClr val="accent2"/>
                </a:solidFill>
              </a:defRPr>
            </a:lvl8pPr>
            <a:lvl9pPr lvl="8" algn="ctr" rtl="0">
              <a:lnSpc>
                <a:spcPct val="100000"/>
              </a:lnSpc>
              <a:spcBef>
                <a:spcPts val="0"/>
              </a:spcBef>
              <a:spcAft>
                <a:spcPts val="0"/>
              </a:spcAft>
              <a:buClr>
                <a:schemeClr val="accent2"/>
              </a:buClr>
              <a:buSzPts val="1400"/>
              <a:buChar char="■"/>
              <a:defRPr>
                <a:solidFill>
                  <a:schemeClr val="accent2"/>
                </a:solidFill>
              </a:defRPr>
            </a:lvl9pPr>
          </a:lstStyle>
          <a:p>
            <a:endParaRPr/>
          </a:p>
        </p:txBody>
      </p:sp>
      <p:sp>
        <p:nvSpPr>
          <p:cNvPr id="41" name="Google Shape;41;p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9" name="Google Shape;49;p9"/>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50" name="Google Shape;50;p9"/>
          <p:cNvSpPr txBox="1">
            <a:spLocks noGrp="1"/>
          </p:cNvSpPr>
          <p:nvPr>
            <p:ph type="title"/>
          </p:nvPr>
        </p:nvSpPr>
        <p:spPr>
          <a:xfrm>
            <a:off x="896000" y="1424283"/>
            <a:ext cx="36759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9"/>
          <p:cNvSpPr txBox="1">
            <a:spLocks noGrp="1"/>
          </p:cNvSpPr>
          <p:nvPr>
            <p:ph type="body" idx="1"/>
          </p:nvPr>
        </p:nvSpPr>
        <p:spPr>
          <a:xfrm>
            <a:off x="896000" y="2179726"/>
            <a:ext cx="3675900" cy="13143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00000"/>
              </a:lnSpc>
              <a:spcBef>
                <a:spcPts val="0"/>
              </a:spcBef>
              <a:spcAft>
                <a:spcPts val="0"/>
              </a:spcAft>
              <a:buClr>
                <a:srgbClr val="434343"/>
              </a:buClr>
              <a:buSzPts val="1400"/>
              <a:buChar char="○"/>
              <a:defRPr>
                <a:solidFill>
                  <a:srgbClr val="434343"/>
                </a:solidFill>
              </a:defRPr>
            </a:lvl2pPr>
            <a:lvl3pPr marL="1371600" lvl="2" indent="-317500" rtl="0">
              <a:lnSpc>
                <a:spcPct val="100000"/>
              </a:lnSpc>
              <a:spcBef>
                <a:spcPts val="0"/>
              </a:spcBef>
              <a:spcAft>
                <a:spcPts val="0"/>
              </a:spcAft>
              <a:buClr>
                <a:srgbClr val="434343"/>
              </a:buClr>
              <a:buSzPts val="1400"/>
              <a:buChar char="■"/>
              <a:defRPr>
                <a:solidFill>
                  <a:srgbClr val="434343"/>
                </a:solidFill>
              </a:defRPr>
            </a:lvl3pPr>
            <a:lvl4pPr marL="1828800" lvl="3" indent="-317500" rtl="0">
              <a:lnSpc>
                <a:spcPct val="100000"/>
              </a:lnSpc>
              <a:spcBef>
                <a:spcPts val="0"/>
              </a:spcBef>
              <a:spcAft>
                <a:spcPts val="0"/>
              </a:spcAft>
              <a:buClr>
                <a:srgbClr val="434343"/>
              </a:buClr>
              <a:buSzPts val="1400"/>
              <a:buChar char="●"/>
              <a:defRPr>
                <a:solidFill>
                  <a:srgbClr val="434343"/>
                </a:solidFill>
              </a:defRPr>
            </a:lvl4pPr>
            <a:lvl5pPr marL="2286000" lvl="4" indent="-317500" rtl="0">
              <a:lnSpc>
                <a:spcPct val="100000"/>
              </a:lnSpc>
              <a:spcBef>
                <a:spcPts val="0"/>
              </a:spcBef>
              <a:spcAft>
                <a:spcPts val="0"/>
              </a:spcAft>
              <a:buClr>
                <a:srgbClr val="434343"/>
              </a:buClr>
              <a:buSzPts val="1400"/>
              <a:buChar char="○"/>
              <a:defRPr>
                <a:solidFill>
                  <a:srgbClr val="434343"/>
                </a:solidFill>
              </a:defRPr>
            </a:lvl5pPr>
            <a:lvl6pPr marL="2743200" lvl="5" indent="-317500" rtl="0">
              <a:lnSpc>
                <a:spcPct val="100000"/>
              </a:lnSpc>
              <a:spcBef>
                <a:spcPts val="0"/>
              </a:spcBef>
              <a:spcAft>
                <a:spcPts val="0"/>
              </a:spcAft>
              <a:buClr>
                <a:srgbClr val="434343"/>
              </a:buClr>
              <a:buSzPts val="1400"/>
              <a:buChar char="■"/>
              <a:defRPr>
                <a:solidFill>
                  <a:srgbClr val="434343"/>
                </a:solidFill>
              </a:defRPr>
            </a:lvl6pPr>
            <a:lvl7pPr marL="3200400" lvl="6" indent="-317500" rtl="0">
              <a:lnSpc>
                <a:spcPct val="100000"/>
              </a:lnSpc>
              <a:spcBef>
                <a:spcPts val="0"/>
              </a:spcBef>
              <a:spcAft>
                <a:spcPts val="0"/>
              </a:spcAft>
              <a:buClr>
                <a:srgbClr val="434343"/>
              </a:buClr>
              <a:buSzPts val="1400"/>
              <a:buChar char="●"/>
              <a:defRPr>
                <a:solidFill>
                  <a:srgbClr val="434343"/>
                </a:solidFill>
              </a:defRPr>
            </a:lvl7pPr>
            <a:lvl8pPr marL="3657600" lvl="7" indent="-317500" rtl="0">
              <a:lnSpc>
                <a:spcPct val="100000"/>
              </a:lnSpc>
              <a:spcBef>
                <a:spcPts val="0"/>
              </a:spcBef>
              <a:spcAft>
                <a:spcPts val="0"/>
              </a:spcAft>
              <a:buClr>
                <a:srgbClr val="434343"/>
              </a:buClr>
              <a:buSzPts val="1400"/>
              <a:buChar char="○"/>
              <a:defRPr>
                <a:solidFill>
                  <a:srgbClr val="434343"/>
                </a:solidFill>
              </a:defRPr>
            </a:lvl8pPr>
            <a:lvl9pPr marL="4114800" lvl="8" indent="-317500" rtl="0">
              <a:lnSpc>
                <a:spcPct val="100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7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dk1"/>
        </a:solidFill>
        <a:effectLst/>
      </p:bgPr>
    </p:bg>
    <p:spTree>
      <p:nvGrpSpPr>
        <p:cNvPr id="1" name="Shape 72"/>
        <p:cNvGrpSpPr/>
        <p:nvPr/>
      </p:nvGrpSpPr>
      <p:grpSpPr>
        <a:xfrm>
          <a:off x="0" y="0"/>
          <a:ext cx="0" cy="0"/>
          <a:chOff x="0" y="0"/>
          <a:chExt cx="0" cy="0"/>
        </a:xfrm>
      </p:grpSpPr>
      <p:sp>
        <p:nvSpPr>
          <p:cNvPr id="73" name="Google Shape;73;p13"/>
          <p:cNvSpPr txBox="1"/>
          <p:nvPr/>
        </p:nvSpPr>
        <p:spPr>
          <a:xfrm>
            <a:off x="11400" y="4030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74" name="Google Shape;74;p13"/>
          <p:cNvSpPr txBox="1">
            <a:spLocks noGrp="1"/>
          </p:cNvSpPr>
          <p:nvPr>
            <p:ph type="title"/>
          </p:nvPr>
        </p:nvSpPr>
        <p:spPr>
          <a:xfrm>
            <a:off x="720000" y="1621208"/>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3"/>
          <p:cNvSpPr txBox="1">
            <a:spLocks noGrp="1"/>
          </p:cNvSpPr>
          <p:nvPr>
            <p:ph type="title" idx="2" hasCustomPrompt="1"/>
          </p:nvPr>
        </p:nvSpPr>
        <p:spPr>
          <a:xfrm>
            <a:off x="720000" y="1158483"/>
            <a:ext cx="9246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 name="Google Shape;76;p13"/>
          <p:cNvSpPr txBox="1">
            <a:spLocks noGrp="1"/>
          </p:cNvSpPr>
          <p:nvPr>
            <p:ph type="subTitle" idx="1"/>
          </p:nvPr>
        </p:nvSpPr>
        <p:spPr>
          <a:xfrm>
            <a:off x="7200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7" name="Google Shape;77;p13"/>
          <p:cNvSpPr txBox="1">
            <a:spLocks noGrp="1"/>
          </p:cNvSpPr>
          <p:nvPr>
            <p:ph type="title" idx="3"/>
          </p:nvPr>
        </p:nvSpPr>
        <p:spPr>
          <a:xfrm>
            <a:off x="3403800" y="1621216"/>
            <a:ext cx="2336400" cy="72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8" name="Google Shape;78;p13"/>
          <p:cNvSpPr txBox="1">
            <a:spLocks noGrp="1"/>
          </p:cNvSpPr>
          <p:nvPr>
            <p:ph type="title" idx="4" hasCustomPrompt="1"/>
          </p:nvPr>
        </p:nvSpPr>
        <p:spPr>
          <a:xfrm>
            <a:off x="3403800" y="1158483"/>
            <a:ext cx="9234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9" name="Google Shape;79;p13"/>
          <p:cNvSpPr txBox="1">
            <a:spLocks noGrp="1"/>
          </p:cNvSpPr>
          <p:nvPr>
            <p:ph type="subTitle" idx="5"/>
          </p:nvPr>
        </p:nvSpPr>
        <p:spPr>
          <a:xfrm>
            <a:off x="34038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0" name="Google Shape;80;p13"/>
          <p:cNvSpPr txBox="1">
            <a:spLocks noGrp="1"/>
          </p:cNvSpPr>
          <p:nvPr>
            <p:ph type="title" idx="6"/>
          </p:nvPr>
        </p:nvSpPr>
        <p:spPr>
          <a:xfrm>
            <a:off x="6087600" y="1621208"/>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 name="Google Shape;81;p13"/>
          <p:cNvSpPr txBox="1">
            <a:spLocks noGrp="1"/>
          </p:cNvSpPr>
          <p:nvPr>
            <p:ph type="title" idx="7" hasCustomPrompt="1"/>
          </p:nvPr>
        </p:nvSpPr>
        <p:spPr>
          <a:xfrm>
            <a:off x="6087600" y="1158483"/>
            <a:ext cx="9234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subTitle" idx="8"/>
          </p:nvPr>
        </p:nvSpPr>
        <p:spPr>
          <a:xfrm>
            <a:off x="60876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3" name="Google Shape;83;p13"/>
          <p:cNvSpPr txBox="1">
            <a:spLocks noGrp="1"/>
          </p:cNvSpPr>
          <p:nvPr>
            <p:ph type="title" idx="9"/>
          </p:nvPr>
        </p:nvSpPr>
        <p:spPr>
          <a:xfrm>
            <a:off x="7200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4" name="Google Shape;84;p13"/>
          <p:cNvSpPr txBox="1">
            <a:spLocks noGrp="1"/>
          </p:cNvSpPr>
          <p:nvPr>
            <p:ph type="title" idx="13" hasCustomPrompt="1"/>
          </p:nvPr>
        </p:nvSpPr>
        <p:spPr>
          <a:xfrm>
            <a:off x="7200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14"/>
          </p:nvPr>
        </p:nvSpPr>
        <p:spPr>
          <a:xfrm>
            <a:off x="7200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6" name="Google Shape;86;p13"/>
          <p:cNvSpPr txBox="1">
            <a:spLocks noGrp="1"/>
          </p:cNvSpPr>
          <p:nvPr>
            <p:ph type="title" idx="15"/>
          </p:nvPr>
        </p:nvSpPr>
        <p:spPr>
          <a:xfrm>
            <a:off x="34038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7" name="Google Shape;87;p13"/>
          <p:cNvSpPr txBox="1">
            <a:spLocks noGrp="1"/>
          </p:cNvSpPr>
          <p:nvPr>
            <p:ph type="title" idx="16" hasCustomPrompt="1"/>
          </p:nvPr>
        </p:nvSpPr>
        <p:spPr>
          <a:xfrm>
            <a:off x="34038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17"/>
          </p:nvPr>
        </p:nvSpPr>
        <p:spPr>
          <a:xfrm>
            <a:off x="34038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3"/>
          <p:cNvSpPr txBox="1">
            <a:spLocks noGrp="1"/>
          </p:cNvSpPr>
          <p:nvPr>
            <p:ph type="title" idx="18"/>
          </p:nvPr>
        </p:nvSpPr>
        <p:spPr>
          <a:xfrm>
            <a:off x="60876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0" name="Google Shape;90;p13"/>
          <p:cNvSpPr txBox="1">
            <a:spLocks noGrp="1"/>
          </p:cNvSpPr>
          <p:nvPr>
            <p:ph type="title" idx="19" hasCustomPrompt="1"/>
          </p:nvPr>
        </p:nvSpPr>
        <p:spPr>
          <a:xfrm>
            <a:off x="60876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20"/>
          </p:nvPr>
        </p:nvSpPr>
        <p:spPr>
          <a:xfrm>
            <a:off x="60876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3"/>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2">
  <p:cSld name="CUSTOM_3_1">
    <p:bg>
      <p:bgPr>
        <a:solidFill>
          <a:schemeClr val="accent1"/>
        </a:solidFill>
        <a:effectLst/>
      </p:bgPr>
    </p:bg>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2739225" y="2190975"/>
            <a:ext cx="4944900" cy="146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5" name="Google Shape;105;p16"/>
          <p:cNvSpPr txBox="1">
            <a:spLocks noGrp="1"/>
          </p:cNvSpPr>
          <p:nvPr>
            <p:ph type="title" idx="2" hasCustomPrompt="1"/>
          </p:nvPr>
        </p:nvSpPr>
        <p:spPr>
          <a:xfrm>
            <a:off x="2736775" y="1349167"/>
            <a:ext cx="18828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6" name="Google Shape;106;p16"/>
          <p:cNvSpPr txBox="1">
            <a:spLocks noGrp="1"/>
          </p:cNvSpPr>
          <p:nvPr>
            <p:ph type="subTitle" idx="1"/>
          </p:nvPr>
        </p:nvSpPr>
        <p:spPr>
          <a:xfrm>
            <a:off x="2531017" y="3685058"/>
            <a:ext cx="5350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9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7" name="Google Shape;107;p16"/>
          <p:cNvSpPr txBox="1"/>
          <p:nvPr/>
        </p:nvSpPr>
        <p:spPr>
          <a:xfrm>
            <a:off x="3601658" y="-576585"/>
            <a:ext cx="17634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lt1"/>
                </a:solidFill>
                <a:latin typeface="Bebas Neue"/>
                <a:ea typeface="Bebas Neue"/>
                <a:cs typeface="Bebas Neue"/>
                <a:sym typeface="Bebas Neue"/>
              </a:rPr>
              <a:t>/(AI)</a:t>
            </a:r>
            <a:endParaRPr>
              <a:solidFill>
                <a:schemeClr val="lt1"/>
              </a:solidFill>
            </a:endParaRPr>
          </a:p>
        </p:txBody>
      </p:sp>
      <p:cxnSp>
        <p:nvCxnSpPr>
          <p:cNvPr id="108" name="Google Shape;108;p16"/>
          <p:cNvCxnSpPr/>
          <p:nvPr/>
        </p:nvCxnSpPr>
        <p:spPr>
          <a:xfrm rot="10800000">
            <a:off x="524900" y="-25"/>
            <a:ext cx="0" cy="363360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ly title 2">
  <p:cSld name="CUSTOM_2_1">
    <p:bg>
      <p:bgPr>
        <a:solidFill>
          <a:schemeClr val="dk1"/>
        </a:solidFill>
        <a:effectLst/>
      </p:bgPr>
    </p:bg>
    <p:spTree>
      <p:nvGrpSpPr>
        <p:cNvPr id="1" name="Shape 136"/>
        <p:cNvGrpSpPr/>
        <p:nvPr/>
      </p:nvGrpSpPr>
      <p:grpSpPr>
        <a:xfrm>
          <a:off x="0" y="0"/>
          <a:ext cx="0" cy="0"/>
          <a:chOff x="0" y="0"/>
          <a:chExt cx="0" cy="0"/>
        </a:xfrm>
      </p:grpSpPr>
      <p:sp>
        <p:nvSpPr>
          <p:cNvPr id="137" name="Google Shape;137;p21"/>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8" name="Google Shape;138;p21"/>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9" name="Google Shape;139;p21"/>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40" name="Google Shape;140;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21"/>
          <p:cNvSpPr/>
          <p:nvPr/>
        </p:nvSpPr>
        <p:spPr>
          <a:xfrm>
            <a:off x="712400" y="1168200"/>
            <a:ext cx="77166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 name="Google Shape;142;p21"/>
          <p:cNvGrpSpPr/>
          <p:nvPr/>
        </p:nvGrpSpPr>
        <p:grpSpPr>
          <a:xfrm rot="10800000">
            <a:off x="-466752" y="434375"/>
            <a:ext cx="2159530" cy="548628"/>
            <a:chOff x="2641350" y="846250"/>
            <a:chExt cx="413600" cy="105075"/>
          </a:xfrm>
        </p:grpSpPr>
        <p:sp>
          <p:nvSpPr>
            <p:cNvPr id="143" name="Google Shape;143;p21"/>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1"/>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1"/>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1"/>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ly title 3">
  <p:cSld name="CUSTOM_2_1_1">
    <p:bg>
      <p:bgPr>
        <a:solidFill>
          <a:schemeClr val="dk1"/>
        </a:solidFill>
        <a:effectLst/>
      </p:bgPr>
    </p:bg>
    <p:spTree>
      <p:nvGrpSpPr>
        <p:cNvPr id="1" name="Shape 147"/>
        <p:cNvGrpSpPr/>
        <p:nvPr/>
      </p:nvGrpSpPr>
      <p:grpSpPr>
        <a:xfrm>
          <a:off x="0" y="0"/>
          <a:ext cx="0" cy="0"/>
          <a:chOff x="0" y="0"/>
          <a:chExt cx="0" cy="0"/>
        </a:xfrm>
      </p:grpSpPr>
      <p:sp>
        <p:nvSpPr>
          <p:cNvPr id="148" name="Google Shape;148;p22"/>
          <p:cNvSpPr txBox="1"/>
          <p:nvPr/>
        </p:nvSpPr>
        <p:spPr>
          <a:xfrm rot="5400000">
            <a:off x="-1536625" y="2730450"/>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149" name="Google Shape;149;p22"/>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50" name="Google Shape;150;p2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1" name="Google Shape;151;p22"/>
          <p:cNvSpPr/>
          <p:nvPr/>
        </p:nvSpPr>
        <p:spPr>
          <a:xfrm>
            <a:off x="4759000" y="1644550"/>
            <a:ext cx="3669900" cy="296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2"/>
          <p:cNvSpPr/>
          <p:nvPr/>
        </p:nvSpPr>
        <p:spPr>
          <a:xfrm>
            <a:off x="719492" y="1644550"/>
            <a:ext cx="3669900" cy="296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dk1"/>
        </a:solidFill>
        <a:effectLst/>
      </p:bgPr>
    </p:bg>
    <p:spTree>
      <p:nvGrpSpPr>
        <p:cNvPr id="1" name="Shape 158"/>
        <p:cNvGrpSpPr/>
        <p:nvPr/>
      </p:nvGrpSpPr>
      <p:grpSpPr>
        <a:xfrm>
          <a:off x="0" y="0"/>
          <a:ext cx="0" cy="0"/>
          <a:chOff x="0" y="0"/>
          <a:chExt cx="0" cy="0"/>
        </a:xfrm>
      </p:grpSpPr>
      <p:sp>
        <p:nvSpPr>
          <p:cNvPr id="159" name="Google Shape;159;p24"/>
          <p:cNvSpPr txBox="1"/>
          <p:nvPr/>
        </p:nvSpPr>
        <p:spPr>
          <a:xfrm rot="5400000">
            <a:off x="-1536625" y="2730450"/>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160" name="Google Shape;160;p24"/>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61" name="Google Shape;161;p24"/>
          <p:cNvSpPr txBox="1">
            <a:spLocks noGrp="1"/>
          </p:cNvSpPr>
          <p:nvPr>
            <p:ph type="subTitle" idx="1"/>
          </p:nvPr>
        </p:nvSpPr>
        <p:spPr>
          <a:xfrm>
            <a:off x="1181425" y="2857791"/>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62" name="Google Shape;162;p24"/>
          <p:cNvSpPr txBox="1">
            <a:spLocks noGrp="1"/>
          </p:cNvSpPr>
          <p:nvPr>
            <p:ph type="subTitle" idx="2"/>
          </p:nvPr>
        </p:nvSpPr>
        <p:spPr>
          <a:xfrm>
            <a:off x="5220425" y="2857791"/>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63" name="Google Shape;163;p24"/>
          <p:cNvSpPr txBox="1">
            <a:spLocks noGrp="1"/>
          </p:cNvSpPr>
          <p:nvPr>
            <p:ph type="subTitle" idx="3"/>
          </p:nvPr>
        </p:nvSpPr>
        <p:spPr>
          <a:xfrm>
            <a:off x="1181425" y="3397034"/>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24"/>
          <p:cNvSpPr txBox="1">
            <a:spLocks noGrp="1"/>
          </p:cNvSpPr>
          <p:nvPr>
            <p:ph type="subTitle" idx="4"/>
          </p:nvPr>
        </p:nvSpPr>
        <p:spPr>
          <a:xfrm>
            <a:off x="5220425" y="3397034"/>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dk1"/>
        </a:solidFill>
        <a:effectLst/>
      </p:bgPr>
    </p:bg>
    <p:spTree>
      <p:nvGrpSpPr>
        <p:cNvPr id="1" name="Shape 165"/>
        <p:cNvGrpSpPr/>
        <p:nvPr/>
      </p:nvGrpSpPr>
      <p:grpSpPr>
        <a:xfrm>
          <a:off x="0" y="0"/>
          <a:ext cx="0" cy="0"/>
          <a:chOff x="0" y="0"/>
          <a:chExt cx="0" cy="0"/>
        </a:xfrm>
      </p:grpSpPr>
      <p:sp>
        <p:nvSpPr>
          <p:cNvPr id="166" name="Google Shape;166;p25"/>
          <p:cNvSpPr txBox="1"/>
          <p:nvPr/>
        </p:nvSpPr>
        <p:spPr>
          <a:xfrm rot="5400000">
            <a:off x="-571525" y="3695550"/>
            <a:ext cx="17523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t>
            </a:r>
            <a:endParaRPr>
              <a:solidFill>
                <a:schemeClr val="hlink"/>
              </a:solidFill>
            </a:endParaRPr>
          </a:p>
        </p:txBody>
      </p:sp>
      <p:sp>
        <p:nvSpPr>
          <p:cNvPr id="167" name="Google Shape;167;p25"/>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68" name="Google Shape;168;p25"/>
          <p:cNvSpPr/>
          <p:nvPr/>
        </p:nvSpPr>
        <p:spPr>
          <a:xfrm>
            <a:off x="719509" y="1393266"/>
            <a:ext cx="7704000" cy="296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5"/>
          <p:cNvSpPr txBox="1">
            <a:spLocks noGrp="1"/>
          </p:cNvSpPr>
          <p:nvPr>
            <p:ph type="title"/>
          </p:nvPr>
        </p:nvSpPr>
        <p:spPr>
          <a:xfrm>
            <a:off x="872400" y="2645013"/>
            <a:ext cx="2336400" cy="401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 name="Google Shape;170;p25"/>
          <p:cNvSpPr txBox="1">
            <a:spLocks noGrp="1"/>
          </p:cNvSpPr>
          <p:nvPr>
            <p:ph type="subTitle" idx="1"/>
          </p:nvPr>
        </p:nvSpPr>
        <p:spPr>
          <a:xfrm>
            <a:off x="872400" y="3094224"/>
            <a:ext cx="2336400" cy="90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accent2"/>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1" name="Google Shape;171;p25"/>
          <p:cNvSpPr txBox="1">
            <a:spLocks noGrp="1"/>
          </p:cNvSpPr>
          <p:nvPr>
            <p:ph type="title" idx="2"/>
          </p:nvPr>
        </p:nvSpPr>
        <p:spPr>
          <a:xfrm>
            <a:off x="3403800" y="2645013"/>
            <a:ext cx="2336400" cy="401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2" name="Google Shape;172;p25"/>
          <p:cNvSpPr txBox="1">
            <a:spLocks noGrp="1"/>
          </p:cNvSpPr>
          <p:nvPr>
            <p:ph type="subTitle" idx="3"/>
          </p:nvPr>
        </p:nvSpPr>
        <p:spPr>
          <a:xfrm>
            <a:off x="3403800" y="3094224"/>
            <a:ext cx="2336400" cy="90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accent2"/>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3" name="Google Shape;173;p25"/>
          <p:cNvSpPr txBox="1">
            <a:spLocks noGrp="1"/>
          </p:cNvSpPr>
          <p:nvPr>
            <p:ph type="title" idx="4"/>
          </p:nvPr>
        </p:nvSpPr>
        <p:spPr>
          <a:xfrm>
            <a:off x="5935200" y="2645013"/>
            <a:ext cx="2336400" cy="401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4" name="Google Shape;174;p25"/>
          <p:cNvSpPr txBox="1">
            <a:spLocks noGrp="1"/>
          </p:cNvSpPr>
          <p:nvPr>
            <p:ph type="subTitle" idx="5"/>
          </p:nvPr>
        </p:nvSpPr>
        <p:spPr>
          <a:xfrm>
            <a:off x="5935200" y="3094224"/>
            <a:ext cx="2336400" cy="90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accent2"/>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75" name="Google Shape;175;p25"/>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3500"/>
              <a:buNone/>
              <a:defRPr>
                <a:solidFill>
                  <a:schemeClr val="accent1"/>
                </a:solidFill>
              </a:defRPr>
            </a:lvl1pPr>
            <a:lvl2pPr lvl="1" rtl="0">
              <a:spcBef>
                <a:spcPts val="0"/>
              </a:spcBef>
              <a:spcAft>
                <a:spcPts val="0"/>
              </a:spcAft>
              <a:buClr>
                <a:schemeClr val="accent1"/>
              </a:buClr>
              <a:buSzPts val="3500"/>
              <a:buNone/>
              <a:defRPr>
                <a:solidFill>
                  <a:schemeClr val="accent1"/>
                </a:solidFill>
              </a:defRPr>
            </a:lvl2pPr>
            <a:lvl3pPr lvl="2" rtl="0">
              <a:spcBef>
                <a:spcPts val="0"/>
              </a:spcBef>
              <a:spcAft>
                <a:spcPts val="0"/>
              </a:spcAft>
              <a:buClr>
                <a:schemeClr val="accent1"/>
              </a:buClr>
              <a:buSzPts val="3500"/>
              <a:buNone/>
              <a:defRPr>
                <a:solidFill>
                  <a:schemeClr val="accent1"/>
                </a:solidFill>
              </a:defRPr>
            </a:lvl3pPr>
            <a:lvl4pPr lvl="3" rtl="0">
              <a:spcBef>
                <a:spcPts val="0"/>
              </a:spcBef>
              <a:spcAft>
                <a:spcPts val="0"/>
              </a:spcAft>
              <a:buClr>
                <a:schemeClr val="accent1"/>
              </a:buClr>
              <a:buSzPts val="3500"/>
              <a:buNone/>
              <a:defRPr>
                <a:solidFill>
                  <a:schemeClr val="accent1"/>
                </a:solidFill>
              </a:defRPr>
            </a:lvl4pPr>
            <a:lvl5pPr lvl="4" rtl="0">
              <a:spcBef>
                <a:spcPts val="0"/>
              </a:spcBef>
              <a:spcAft>
                <a:spcPts val="0"/>
              </a:spcAft>
              <a:buClr>
                <a:schemeClr val="accent1"/>
              </a:buClr>
              <a:buSzPts val="3500"/>
              <a:buNone/>
              <a:defRPr>
                <a:solidFill>
                  <a:schemeClr val="accent1"/>
                </a:solidFill>
              </a:defRPr>
            </a:lvl5pPr>
            <a:lvl6pPr lvl="5" rtl="0">
              <a:spcBef>
                <a:spcPts val="0"/>
              </a:spcBef>
              <a:spcAft>
                <a:spcPts val="0"/>
              </a:spcAft>
              <a:buClr>
                <a:schemeClr val="accent1"/>
              </a:buClr>
              <a:buSzPts val="3500"/>
              <a:buNone/>
              <a:defRPr>
                <a:solidFill>
                  <a:schemeClr val="accent1"/>
                </a:solidFill>
              </a:defRPr>
            </a:lvl6pPr>
            <a:lvl7pPr lvl="6" rtl="0">
              <a:spcBef>
                <a:spcPts val="0"/>
              </a:spcBef>
              <a:spcAft>
                <a:spcPts val="0"/>
              </a:spcAft>
              <a:buClr>
                <a:schemeClr val="accent1"/>
              </a:buClr>
              <a:buSzPts val="3500"/>
              <a:buNone/>
              <a:defRPr>
                <a:solidFill>
                  <a:schemeClr val="accent1"/>
                </a:solidFill>
              </a:defRPr>
            </a:lvl7pPr>
            <a:lvl8pPr lvl="7" rtl="0">
              <a:spcBef>
                <a:spcPts val="0"/>
              </a:spcBef>
              <a:spcAft>
                <a:spcPts val="0"/>
              </a:spcAft>
              <a:buClr>
                <a:schemeClr val="accent1"/>
              </a:buClr>
              <a:buSzPts val="3500"/>
              <a:buNone/>
              <a:defRPr>
                <a:solidFill>
                  <a:schemeClr val="accent1"/>
                </a:solidFill>
              </a:defRPr>
            </a:lvl8pPr>
            <a:lvl9pPr lvl="8" rtl="0">
              <a:spcBef>
                <a:spcPts val="0"/>
              </a:spcBef>
              <a:spcAft>
                <a:spcPts val="0"/>
              </a:spcAft>
              <a:buClr>
                <a:schemeClr val="accent1"/>
              </a:buClr>
              <a:buSzPts val="3500"/>
              <a:buNone/>
              <a:defRPr>
                <a:solidFill>
                  <a:schemeClr val="accent1"/>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solidFill>
          <a:schemeClr val="dk1"/>
        </a:solidFill>
        <a:effectLst/>
      </p:bgPr>
    </p:bg>
    <p:spTree>
      <p:nvGrpSpPr>
        <p:cNvPr id="1" name="Shape 221"/>
        <p:cNvGrpSpPr/>
        <p:nvPr/>
      </p:nvGrpSpPr>
      <p:grpSpPr>
        <a:xfrm>
          <a:off x="0" y="0"/>
          <a:ext cx="0" cy="0"/>
          <a:chOff x="0" y="0"/>
          <a:chExt cx="0" cy="0"/>
        </a:xfrm>
      </p:grpSpPr>
      <p:sp>
        <p:nvSpPr>
          <p:cNvPr id="222" name="Google Shape;222;p30"/>
          <p:cNvSpPr txBox="1"/>
          <p:nvPr/>
        </p:nvSpPr>
        <p:spPr>
          <a:xfrm rot="5400000">
            <a:off x="-1274000" y="2227883"/>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223" name="Google Shape;223;p30"/>
          <p:cNvSpPr txBox="1"/>
          <p:nvPr/>
        </p:nvSpPr>
        <p:spPr>
          <a:xfrm rot="5400000">
            <a:off x="6769175" y="2380283"/>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224" name="Google Shape;224;p30"/>
          <p:cNvSpPr txBox="1">
            <a:spLocks noGrp="1"/>
          </p:cNvSpPr>
          <p:nvPr>
            <p:ph type="title"/>
          </p:nvPr>
        </p:nvSpPr>
        <p:spPr>
          <a:xfrm>
            <a:off x="720000" y="1835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5" name="Google Shape;225;p30"/>
          <p:cNvSpPr txBox="1">
            <a:spLocks noGrp="1"/>
          </p:cNvSpPr>
          <p:nvPr>
            <p:ph type="subTitle" idx="1"/>
          </p:nvPr>
        </p:nvSpPr>
        <p:spPr>
          <a:xfrm>
            <a:off x="720000" y="23455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6" name="Google Shape;226;p30"/>
          <p:cNvSpPr txBox="1">
            <a:spLocks noGrp="1"/>
          </p:cNvSpPr>
          <p:nvPr>
            <p:ph type="title" idx="2"/>
          </p:nvPr>
        </p:nvSpPr>
        <p:spPr>
          <a:xfrm>
            <a:off x="3419269" y="1835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7" name="Google Shape;227;p30"/>
          <p:cNvSpPr txBox="1">
            <a:spLocks noGrp="1"/>
          </p:cNvSpPr>
          <p:nvPr>
            <p:ph type="subTitle" idx="3"/>
          </p:nvPr>
        </p:nvSpPr>
        <p:spPr>
          <a:xfrm>
            <a:off x="3419269" y="23455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8" name="Google Shape;228;p30"/>
          <p:cNvSpPr txBox="1">
            <a:spLocks noGrp="1"/>
          </p:cNvSpPr>
          <p:nvPr>
            <p:ph type="title" idx="4"/>
          </p:nvPr>
        </p:nvSpPr>
        <p:spPr>
          <a:xfrm>
            <a:off x="720000" y="3618817"/>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9" name="Google Shape;229;p30"/>
          <p:cNvSpPr txBox="1">
            <a:spLocks noGrp="1"/>
          </p:cNvSpPr>
          <p:nvPr>
            <p:ph type="subTitle" idx="5"/>
          </p:nvPr>
        </p:nvSpPr>
        <p:spPr>
          <a:xfrm>
            <a:off x="720000" y="4129142"/>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0" name="Google Shape;230;p30"/>
          <p:cNvSpPr txBox="1">
            <a:spLocks noGrp="1"/>
          </p:cNvSpPr>
          <p:nvPr>
            <p:ph type="title" idx="6"/>
          </p:nvPr>
        </p:nvSpPr>
        <p:spPr>
          <a:xfrm>
            <a:off x="3419269" y="3618817"/>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1" name="Google Shape;231;p30"/>
          <p:cNvSpPr txBox="1">
            <a:spLocks noGrp="1"/>
          </p:cNvSpPr>
          <p:nvPr>
            <p:ph type="subTitle" idx="7"/>
          </p:nvPr>
        </p:nvSpPr>
        <p:spPr>
          <a:xfrm>
            <a:off x="3419269" y="4129142"/>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2" name="Google Shape;232;p30"/>
          <p:cNvSpPr txBox="1">
            <a:spLocks noGrp="1"/>
          </p:cNvSpPr>
          <p:nvPr>
            <p:ph type="title" idx="8"/>
          </p:nvPr>
        </p:nvSpPr>
        <p:spPr>
          <a:xfrm>
            <a:off x="6118545" y="18352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3" name="Google Shape;233;p30"/>
          <p:cNvSpPr txBox="1">
            <a:spLocks noGrp="1"/>
          </p:cNvSpPr>
          <p:nvPr>
            <p:ph type="subTitle" idx="9"/>
          </p:nvPr>
        </p:nvSpPr>
        <p:spPr>
          <a:xfrm>
            <a:off x="6118545" y="2345575"/>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4" name="Google Shape;234;p30"/>
          <p:cNvSpPr txBox="1">
            <a:spLocks noGrp="1"/>
          </p:cNvSpPr>
          <p:nvPr>
            <p:ph type="title" idx="13"/>
          </p:nvPr>
        </p:nvSpPr>
        <p:spPr>
          <a:xfrm>
            <a:off x="6118545" y="3618817"/>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5" name="Google Shape;235;p30"/>
          <p:cNvSpPr txBox="1">
            <a:spLocks noGrp="1"/>
          </p:cNvSpPr>
          <p:nvPr>
            <p:ph type="subTitle" idx="14"/>
          </p:nvPr>
        </p:nvSpPr>
        <p:spPr>
          <a:xfrm>
            <a:off x="6118545" y="4129142"/>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 name="Google Shape;236;p30"/>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dk1"/>
        </a:solidFill>
        <a:effectLst/>
      </p:bgPr>
    </p:bg>
    <p:spTree>
      <p:nvGrpSpPr>
        <p:cNvPr id="1" name="Shape 258"/>
        <p:cNvGrpSpPr/>
        <p:nvPr/>
      </p:nvGrpSpPr>
      <p:grpSpPr>
        <a:xfrm>
          <a:off x="0" y="0"/>
          <a:ext cx="0" cy="0"/>
          <a:chOff x="0" y="0"/>
          <a:chExt cx="0" cy="0"/>
        </a:xfrm>
      </p:grpSpPr>
      <p:grpSp>
        <p:nvGrpSpPr>
          <p:cNvPr id="259" name="Google Shape;259;p33"/>
          <p:cNvGrpSpPr/>
          <p:nvPr/>
        </p:nvGrpSpPr>
        <p:grpSpPr>
          <a:xfrm>
            <a:off x="-457433" y="534990"/>
            <a:ext cx="2192659" cy="557097"/>
            <a:chOff x="2641350" y="846250"/>
            <a:chExt cx="413600" cy="105075"/>
          </a:xfrm>
        </p:grpSpPr>
        <p:sp>
          <p:nvSpPr>
            <p:cNvPr id="260" name="Google Shape;260;p3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33"/>
          <p:cNvGrpSpPr/>
          <p:nvPr/>
        </p:nvGrpSpPr>
        <p:grpSpPr>
          <a:xfrm>
            <a:off x="2881200" y="4514854"/>
            <a:ext cx="3397850" cy="187275"/>
            <a:chOff x="-3237675" y="-1132050"/>
            <a:chExt cx="3397850" cy="187275"/>
          </a:xfrm>
        </p:grpSpPr>
        <p:sp>
          <p:nvSpPr>
            <p:cNvPr id="265" name="Google Shape;265;p33"/>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3"/>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3"/>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3"/>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3"/>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3"/>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3"/>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3"/>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3"/>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33"/>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1"/>
        </a:solidFill>
        <a:effectLst/>
      </p:bgPr>
    </p:bg>
    <p:spTree>
      <p:nvGrpSpPr>
        <p:cNvPr id="1" name="Shape 275"/>
        <p:cNvGrpSpPr/>
        <p:nvPr/>
      </p:nvGrpSpPr>
      <p:grpSpPr>
        <a:xfrm>
          <a:off x="0" y="0"/>
          <a:ext cx="0" cy="0"/>
          <a:chOff x="0" y="0"/>
          <a:chExt cx="0" cy="0"/>
        </a:xfrm>
      </p:grpSpPr>
      <p:sp>
        <p:nvSpPr>
          <p:cNvPr id="276" name="Google Shape;276;p34"/>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7" name="Google Shape;277;p34"/>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8" name="Google Shape;278;p34"/>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9" name="Google Shape;279;p34"/>
          <p:cNvSpPr/>
          <p:nvPr/>
        </p:nvSpPr>
        <p:spPr>
          <a:xfrm>
            <a:off x="708150" y="535050"/>
            <a:ext cx="77208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 name="Google Shape;280;p34"/>
          <p:cNvGrpSpPr/>
          <p:nvPr/>
        </p:nvGrpSpPr>
        <p:grpSpPr>
          <a:xfrm>
            <a:off x="419564" y="436857"/>
            <a:ext cx="772605" cy="196301"/>
            <a:chOff x="2641350" y="846250"/>
            <a:chExt cx="413600" cy="105075"/>
          </a:xfrm>
        </p:grpSpPr>
        <p:sp>
          <p:nvSpPr>
            <p:cNvPr id="281" name="Google Shape;281;p3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34"/>
          <p:cNvGrpSpPr/>
          <p:nvPr/>
        </p:nvGrpSpPr>
        <p:grpSpPr>
          <a:xfrm>
            <a:off x="7959731" y="436857"/>
            <a:ext cx="772605" cy="196301"/>
            <a:chOff x="2641350" y="846250"/>
            <a:chExt cx="413600" cy="105075"/>
          </a:xfrm>
        </p:grpSpPr>
        <p:sp>
          <p:nvSpPr>
            <p:cNvPr id="286" name="Google Shape;286;p3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3500"/>
              <a:buFont typeface="Bebas Neue"/>
              <a:buNone/>
              <a:defRPr sz="3500">
                <a:solidFill>
                  <a:schemeClr val="accent1"/>
                </a:solidFill>
                <a:latin typeface="Bebas Neue"/>
                <a:ea typeface="Bebas Neue"/>
                <a:cs typeface="Bebas Neue"/>
                <a:sym typeface="Bebas Neue"/>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5100" y="1152475"/>
            <a:ext cx="7713900" cy="3456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1pPr>
            <a:lvl2pPr marL="914400" lvl="1"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2pPr>
            <a:lvl3pPr marL="1371600" lvl="2"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3pPr>
            <a:lvl4pPr marL="1828800" lvl="3"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4pPr>
            <a:lvl5pPr marL="2286000" lvl="4"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5pPr>
            <a:lvl6pPr marL="2743200" lvl="5"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6pPr>
            <a:lvl7pPr marL="3200400" lvl="6"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7pPr>
            <a:lvl8pPr marL="3657600" lvl="7"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8pPr>
            <a:lvl9pPr marL="4114800" lvl="8"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5" r:id="rId5"/>
    <p:sldLayoutId id="2147483658" r:id="rId6"/>
    <p:sldLayoutId id="2147483659" r:id="rId7"/>
    <p:sldLayoutId id="2147483662" r:id="rId8"/>
    <p:sldLayoutId id="2147483667" r:id="rId9"/>
    <p:sldLayoutId id="2147483668" r:id="rId10"/>
    <p:sldLayoutId id="2147483670" r:id="rId11"/>
    <p:sldLayoutId id="2147483671" r:id="rId12"/>
    <p:sldLayoutId id="2147483676" r:id="rId13"/>
    <p:sldLayoutId id="2147483679" r:id="rId14"/>
    <p:sldLayoutId id="2147483680"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33.xml"/><Relationship Id="rId7" Type="http://schemas.openxmlformats.org/officeDocument/2006/relationships/slide" Target="slide39.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2.png"/><Relationship Id="rId11" Type="http://schemas.openxmlformats.org/officeDocument/2006/relationships/slide" Target="slide24.xml"/><Relationship Id="rId5" Type="http://schemas.openxmlformats.org/officeDocument/2006/relationships/slide" Target="slide37.xml"/><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5.xml"/></Relationships>
</file>

<file path=ppt/slides/_rels/slide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33.xml"/><Relationship Id="rId7" Type="http://schemas.openxmlformats.org/officeDocument/2006/relationships/slide" Target="slide39.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slide" Target="slide37.xml"/><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5.xml"/></Relationships>
</file>

<file path=ppt/slides/_rels/slide3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 Target="slide41.xml"/><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slide" Target="slide42.xml"/><Relationship Id="rId5" Type="http://schemas.microsoft.com/office/2007/relationships/hdphoto" Target="../media/hdphoto1.wdp"/><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 Target="slide41.xml"/><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slide" Target="slide42.xml"/><Relationship Id="rId5" Type="http://schemas.microsoft.com/office/2007/relationships/hdphoto" Target="../media/hdphoto1.wdp"/><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1.wdp"/><Relationship Id="rId2" Type="http://schemas.openxmlformats.org/officeDocument/2006/relationships/slide" Target="slide42.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slide" Target="slide41.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1.wdp"/><Relationship Id="rId2" Type="http://schemas.openxmlformats.org/officeDocument/2006/relationships/slide" Target="slide42.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slide" Target="slide41.xml"/><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slide" Target="slide42.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slide" Target="slide41.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slide" Target="slide42.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slide" Target="slide41.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slide" Target="slide42.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slide" Target="slide41.xml"/><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slide" Target="slide42.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slide" Target="slide41.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31.xml"/><Relationship Id="rId1" Type="http://schemas.openxmlformats.org/officeDocument/2006/relationships/slideLayout" Target="../slideLayouts/slideLayout11.xml"/><Relationship Id="rId4" Type="http://schemas.openxmlformats.org/officeDocument/2006/relationships/image" Target="../media/image5.sv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31.xml"/><Relationship Id="rId1" Type="http://schemas.openxmlformats.org/officeDocument/2006/relationships/slideLayout" Target="../slideLayouts/slideLayout11.xml"/><Relationship Id="rId4" Type="http://schemas.openxmlformats.org/officeDocument/2006/relationships/image" Target="../media/image5.svg"/></Relationships>
</file>

<file path=ppt/slides/_rels/slide43.xml.rels><?xml version="1.0" encoding="UTF-8" standalone="yes"?>
<Relationships xmlns="http://schemas.openxmlformats.org/package/2006/relationships"><Relationship Id="rId3" Type="http://schemas.openxmlformats.org/officeDocument/2006/relationships/hyperlink" Target="https://www.powtoon.com/online-presentation/baNbGyaBeup/?utm_medium=social-share&amp;utm_campaign=studio+share&amp;utm_source=copy+link&amp;utm_content=baNbGyaBeup&amp;utm_po=51179135&amp;mode=movi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mailto:anastasiaguntsadze@gmail.com" TargetMode="External"/><Relationship Id="rId2" Type="http://schemas.openxmlformats.org/officeDocument/2006/relationships/hyperlink" Target="mailto:ninoinalishvili11@gmail.com" TargetMode="Externa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99"/>
        <p:cNvGrpSpPr/>
        <p:nvPr/>
      </p:nvGrpSpPr>
      <p:grpSpPr>
        <a:xfrm>
          <a:off x="0" y="0"/>
          <a:ext cx="0" cy="0"/>
          <a:chOff x="0" y="0"/>
          <a:chExt cx="0" cy="0"/>
        </a:xfrm>
      </p:grpSpPr>
      <p:grpSp>
        <p:nvGrpSpPr>
          <p:cNvPr id="302" name="Google Shape;302;p38"/>
          <p:cNvGrpSpPr/>
          <p:nvPr/>
        </p:nvGrpSpPr>
        <p:grpSpPr>
          <a:xfrm>
            <a:off x="-717279" y="1417515"/>
            <a:ext cx="3692970" cy="3912200"/>
            <a:chOff x="411650" y="2156650"/>
            <a:chExt cx="2413075" cy="2556325"/>
          </a:xfrm>
        </p:grpSpPr>
        <p:sp>
          <p:nvSpPr>
            <p:cNvPr id="303" name="Google Shape;303;p38"/>
            <p:cNvSpPr/>
            <p:nvPr/>
          </p:nvSpPr>
          <p:spPr>
            <a:xfrm>
              <a:off x="1503675" y="2736975"/>
              <a:ext cx="253225" cy="253225"/>
            </a:xfrm>
            <a:custGeom>
              <a:avLst/>
              <a:gdLst/>
              <a:ahLst/>
              <a:cxnLst/>
              <a:rect l="l" t="t" r="r" b="b"/>
              <a:pathLst>
                <a:path w="10129" h="10129" extrusionOk="0">
                  <a:moveTo>
                    <a:pt x="5075" y="0"/>
                  </a:moveTo>
                  <a:cubicBezTo>
                    <a:pt x="2274" y="0"/>
                    <a:pt x="0" y="2274"/>
                    <a:pt x="0" y="5075"/>
                  </a:cubicBezTo>
                  <a:cubicBezTo>
                    <a:pt x="0" y="7855"/>
                    <a:pt x="2274" y="10129"/>
                    <a:pt x="5075" y="10129"/>
                  </a:cubicBezTo>
                  <a:cubicBezTo>
                    <a:pt x="7876" y="10129"/>
                    <a:pt x="10129" y="7855"/>
                    <a:pt x="10129" y="5075"/>
                  </a:cubicBezTo>
                  <a:cubicBezTo>
                    <a:pt x="10129" y="2274"/>
                    <a:pt x="7876" y="0"/>
                    <a:pt x="5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8"/>
            <p:cNvSpPr/>
            <p:nvPr/>
          </p:nvSpPr>
          <p:spPr>
            <a:xfrm>
              <a:off x="1984225" y="2412200"/>
              <a:ext cx="123325" cy="123350"/>
            </a:xfrm>
            <a:custGeom>
              <a:avLst/>
              <a:gdLst/>
              <a:ahLst/>
              <a:cxnLst/>
              <a:rect l="l" t="t" r="r" b="b"/>
              <a:pathLst>
                <a:path w="4933" h="4934" extrusionOk="0">
                  <a:moveTo>
                    <a:pt x="2476" y="1"/>
                  </a:moveTo>
                  <a:cubicBezTo>
                    <a:pt x="1096" y="1"/>
                    <a:pt x="0" y="1097"/>
                    <a:pt x="0" y="2477"/>
                  </a:cubicBezTo>
                  <a:cubicBezTo>
                    <a:pt x="0" y="3837"/>
                    <a:pt x="1096" y="4933"/>
                    <a:pt x="2476" y="4933"/>
                  </a:cubicBezTo>
                  <a:cubicBezTo>
                    <a:pt x="3836" y="4933"/>
                    <a:pt x="4932" y="3837"/>
                    <a:pt x="4932" y="2477"/>
                  </a:cubicBezTo>
                  <a:cubicBezTo>
                    <a:pt x="4932" y="1097"/>
                    <a:pt x="3836" y="1"/>
                    <a:pt x="24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8"/>
            <p:cNvSpPr/>
            <p:nvPr/>
          </p:nvSpPr>
          <p:spPr>
            <a:xfrm>
              <a:off x="2395250" y="2199600"/>
              <a:ext cx="123825" cy="123825"/>
            </a:xfrm>
            <a:custGeom>
              <a:avLst/>
              <a:gdLst/>
              <a:ahLst/>
              <a:cxnLst/>
              <a:rect l="l" t="t" r="r" b="b"/>
              <a:pathLst>
                <a:path w="4953" h="4953" extrusionOk="0">
                  <a:moveTo>
                    <a:pt x="2477" y="0"/>
                  </a:moveTo>
                  <a:cubicBezTo>
                    <a:pt x="1117" y="0"/>
                    <a:pt x="0" y="1117"/>
                    <a:pt x="0" y="2476"/>
                  </a:cubicBezTo>
                  <a:cubicBezTo>
                    <a:pt x="0" y="3836"/>
                    <a:pt x="1117" y="4953"/>
                    <a:pt x="2477" y="4953"/>
                  </a:cubicBezTo>
                  <a:cubicBezTo>
                    <a:pt x="3836" y="4953"/>
                    <a:pt x="4953" y="3836"/>
                    <a:pt x="4953" y="2476"/>
                  </a:cubicBezTo>
                  <a:cubicBezTo>
                    <a:pt x="4953" y="1117"/>
                    <a:pt x="3836" y="0"/>
                    <a:pt x="2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8"/>
            <p:cNvSpPr/>
            <p:nvPr/>
          </p:nvSpPr>
          <p:spPr>
            <a:xfrm>
              <a:off x="2580975" y="3149000"/>
              <a:ext cx="109625" cy="109650"/>
            </a:xfrm>
            <a:custGeom>
              <a:avLst/>
              <a:gdLst/>
              <a:ahLst/>
              <a:cxnLst/>
              <a:rect l="l" t="t" r="r" b="b"/>
              <a:pathLst>
                <a:path w="4385" h="4386" extrusionOk="0">
                  <a:moveTo>
                    <a:pt x="2192" y="1"/>
                  </a:moveTo>
                  <a:cubicBezTo>
                    <a:pt x="974" y="1"/>
                    <a:pt x="0" y="975"/>
                    <a:pt x="0" y="2193"/>
                  </a:cubicBezTo>
                  <a:cubicBezTo>
                    <a:pt x="0" y="3411"/>
                    <a:pt x="974" y="4385"/>
                    <a:pt x="2192" y="4385"/>
                  </a:cubicBezTo>
                  <a:cubicBezTo>
                    <a:pt x="3410" y="4385"/>
                    <a:pt x="4384" y="3411"/>
                    <a:pt x="4384" y="2193"/>
                  </a:cubicBezTo>
                  <a:cubicBezTo>
                    <a:pt x="4384" y="975"/>
                    <a:pt x="3410" y="1"/>
                    <a:pt x="21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8"/>
            <p:cNvSpPr/>
            <p:nvPr/>
          </p:nvSpPr>
          <p:spPr>
            <a:xfrm>
              <a:off x="2544425" y="3129725"/>
              <a:ext cx="115725" cy="121300"/>
            </a:xfrm>
            <a:custGeom>
              <a:avLst/>
              <a:gdLst/>
              <a:ahLst/>
              <a:cxnLst/>
              <a:rect l="l" t="t" r="r" b="b"/>
              <a:pathLst>
                <a:path w="4629" h="4852" extrusionOk="0">
                  <a:moveTo>
                    <a:pt x="163" y="1"/>
                  </a:moveTo>
                  <a:cubicBezTo>
                    <a:pt x="163" y="1"/>
                    <a:pt x="1" y="2660"/>
                    <a:pt x="143" y="2944"/>
                  </a:cubicBezTo>
                  <a:cubicBezTo>
                    <a:pt x="285" y="3228"/>
                    <a:pt x="4121" y="4852"/>
                    <a:pt x="4121" y="4852"/>
                  </a:cubicBezTo>
                  <a:lnTo>
                    <a:pt x="4629" y="1624"/>
                  </a:lnTo>
                  <a:lnTo>
                    <a:pt x="1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8"/>
            <p:cNvSpPr/>
            <p:nvPr/>
          </p:nvSpPr>
          <p:spPr>
            <a:xfrm>
              <a:off x="2480500" y="2812575"/>
              <a:ext cx="67500" cy="114200"/>
            </a:xfrm>
            <a:custGeom>
              <a:avLst/>
              <a:gdLst/>
              <a:ahLst/>
              <a:cxnLst/>
              <a:rect l="l" t="t" r="r" b="b"/>
              <a:pathLst>
                <a:path w="2700" h="4568" extrusionOk="0">
                  <a:moveTo>
                    <a:pt x="569" y="1"/>
                  </a:moveTo>
                  <a:lnTo>
                    <a:pt x="0" y="4568"/>
                  </a:lnTo>
                  <a:lnTo>
                    <a:pt x="2700" y="2721"/>
                  </a:lnTo>
                  <a:lnTo>
                    <a:pt x="5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8"/>
            <p:cNvSpPr/>
            <p:nvPr/>
          </p:nvSpPr>
          <p:spPr>
            <a:xfrm>
              <a:off x="2403350" y="2218375"/>
              <a:ext cx="143650" cy="198925"/>
            </a:xfrm>
            <a:custGeom>
              <a:avLst/>
              <a:gdLst/>
              <a:ahLst/>
              <a:cxnLst/>
              <a:rect l="l" t="t" r="r" b="b"/>
              <a:pathLst>
                <a:path w="5746" h="7957" extrusionOk="0">
                  <a:moveTo>
                    <a:pt x="3614" y="0"/>
                  </a:moveTo>
                  <a:lnTo>
                    <a:pt x="1" y="1401"/>
                  </a:lnTo>
                  <a:lnTo>
                    <a:pt x="3391" y="7957"/>
                  </a:lnTo>
                  <a:lnTo>
                    <a:pt x="5745" y="6942"/>
                  </a:lnTo>
                  <a:lnTo>
                    <a:pt x="361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8"/>
            <p:cNvSpPr/>
            <p:nvPr/>
          </p:nvSpPr>
          <p:spPr>
            <a:xfrm>
              <a:off x="1996900" y="2436050"/>
              <a:ext cx="212125" cy="222300"/>
            </a:xfrm>
            <a:custGeom>
              <a:avLst/>
              <a:gdLst/>
              <a:ahLst/>
              <a:cxnLst/>
              <a:rect l="l" t="t" r="r" b="b"/>
              <a:pathLst>
                <a:path w="8485" h="8892" extrusionOk="0">
                  <a:moveTo>
                    <a:pt x="3025" y="1"/>
                  </a:moveTo>
                  <a:lnTo>
                    <a:pt x="1" y="2071"/>
                  </a:lnTo>
                  <a:lnTo>
                    <a:pt x="5785" y="8891"/>
                  </a:lnTo>
                  <a:lnTo>
                    <a:pt x="8485" y="6760"/>
                  </a:lnTo>
                  <a:lnTo>
                    <a:pt x="302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8"/>
            <p:cNvSpPr/>
            <p:nvPr/>
          </p:nvSpPr>
          <p:spPr>
            <a:xfrm>
              <a:off x="1012475" y="3482900"/>
              <a:ext cx="399875" cy="387200"/>
            </a:xfrm>
            <a:custGeom>
              <a:avLst/>
              <a:gdLst/>
              <a:ahLst/>
              <a:cxnLst/>
              <a:rect l="l" t="t" r="r" b="b"/>
              <a:pathLst>
                <a:path w="15995" h="15488" extrusionOk="0">
                  <a:moveTo>
                    <a:pt x="2091" y="1"/>
                  </a:moveTo>
                  <a:lnTo>
                    <a:pt x="0" y="3147"/>
                  </a:lnTo>
                  <a:lnTo>
                    <a:pt x="15447" y="15488"/>
                  </a:lnTo>
                  <a:lnTo>
                    <a:pt x="15995" y="15163"/>
                  </a:lnTo>
                  <a:lnTo>
                    <a:pt x="20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8"/>
            <p:cNvSpPr/>
            <p:nvPr/>
          </p:nvSpPr>
          <p:spPr>
            <a:xfrm>
              <a:off x="1875125" y="2834400"/>
              <a:ext cx="613000" cy="789675"/>
            </a:xfrm>
            <a:custGeom>
              <a:avLst/>
              <a:gdLst/>
              <a:ahLst/>
              <a:cxnLst/>
              <a:rect l="l" t="t" r="r" b="b"/>
              <a:pathLst>
                <a:path w="24520" h="31587" extrusionOk="0">
                  <a:moveTo>
                    <a:pt x="11265" y="0"/>
                  </a:moveTo>
                  <a:lnTo>
                    <a:pt x="0" y="15427"/>
                  </a:lnTo>
                  <a:lnTo>
                    <a:pt x="13823" y="22247"/>
                  </a:lnTo>
                  <a:cubicBezTo>
                    <a:pt x="13823" y="22247"/>
                    <a:pt x="12057" y="24682"/>
                    <a:pt x="10656" y="27159"/>
                  </a:cubicBezTo>
                  <a:cubicBezTo>
                    <a:pt x="9362" y="29415"/>
                    <a:pt x="9617" y="31587"/>
                    <a:pt x="10656" y="31587"/>
                  </a:cubicBezTo>
                  <a:cubicBezTo>
                    <a:pt x="10757" y="31587"/>
                    <a:pt x="10866" y="31566"/>
                    <a:pt x="10981" y="31523"/>
                  </a:cubicBezTo>
                  <a:cubicBezTo>
                    <a:pt x="12280" y="31056"/>
                    <a:pt x="17862" y="26651"/>
                    <a:pt x="17862" y="26651"/>
                  </a:cubicBezTo>
                  <a:lnTo>
                    <a:pt x="24520" y="18877"/>
                  </a:lnTo>
                  <a:lnTo>
                    <a:pt x="1126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8"/>
            <p:cNvSpPr/>
            <p:nvPr/>
          </p:nvSpPr>
          <p:spPr>
            <a:xfrm>
              <a:off x="2149650" y="3482900"/>
              <a:ext cx="165450" cy="139575"/>
            </a:xfrm>
            <a:custGeom>
              <a:avLst/>
              <a:gdLst/>
              <a:ahLst/>
              <a:cxnLst/>
              <a:rect l="l" t="t" r="r" b="b"/>
              <a:pathLst>
                <a:path w="6618" h="5583" extrusionOk="0">
                  <a:moveTo>
                    <a:pt x="6374" y="1"/>
                  </a:moveTo>
                  <a:lnTo>
                    <a:pt x="0" y="5583"/>
                  </a:lnTo>
                  <a:cubicBezTo>
                    <a:pt x="1137" y="5177"/>
                    <a:pt x="5521" y="1787"/>
                    <a:pt x="6617" y="914"/>
                  </a:cubicBezTo>
                  <a:lnTo>
                    <a:pt x="637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8"/>
            <p:cNvSpPr/>
            <p:nvPr/>
          </p:nvSpPr>
          <p:spPr>
            <a:xfrm>
              <a:off x="2085200" y="2710575"/>
              <a:ext cx="78175" cy="234475"/>
            </a:xfrm>
            <a:custGeom>
              <a:avLst/>
              <a:gdLst/>
              <a:ahLst/>
              <a:cxnLst/>
              <a:rect l="l" t="t" r="r" b="b"/>
              <a:pathLst>
                <a:path w="3127" h="9379" extrusionOk="0">
                  <a:moveTo>
                    <a:pt x="1056" y="1"/>
                  </a:moveTo>
                  <a:lnTo>
                    <a:pt x="0" y="9378"/>
                  </a:lnTo>
                  <a:lnTo>
                    <a:pt x="3126" y="7917"/>
                  </a:lnTo>
                  <a:lnTo>
                    <a:pt x="10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8"/>
            <p:cNvSpPr/>
            <p:nvPr/>
          </p:nvSpPr>
          <p:spPr>
            <a:xfrm>
              <a:off x="2274225" y="3170325"/>
              <a:ext cx="378825" cy="364075"/>
            </a:xfrm>
            <a:custGeom>
              <a:avLst/>
              <a:gdLst/>
              <a:ahLst/>
              <a:cxnLst/>
              <a:rect l="l" t="t" r="r" b="b"/>
              <a:pathLst>
                <a:path w="15153" h="14563" extrusionOk="0">
                  <a:moveTo>
                    <a:pt x="10728" y="0"/>
                  </a:moveTo>
                  <a:cubicBezTo>
                    <a:pt x="10728" y="0"/>
                    <a:pt x="2182" y="4364"/>
                    <a:pt x="1127" y="6617"/>
                  </a:cubicBezTo>
                  <a:cubicBezTo>
                    <a:pt x="124" y="8758"/>
                    <a:pt x="1" y="14563"/>
                    <a:pt x="1871" y="14563"/>
                  </a:cubicBezTo>
                  <a:cubicBezTo>
                    <a:pt x="1969" y="14563"/>
                    <a:pt x="2073" y="14547"/>
                    <a:pt x="2182" y="14513"/>
                  </a:cubicBezTo>
                  <a:cubicBezTo>
                    <a:pt x="4374" y="13823"/>
                    <a:pt x="15152" y="3715"/>
                    <a:pt x="15152" y="3715"/>
                  </a:cubicBezTo>
                  <a:lnTo>
                    <a:pt x="14016" y="1259"/>
                  </a:lnTo>
                  <a:lnTo>
                    <a:pt x="107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8"/>
            <p:cNvSpPr/>
            <p:nvPr/>
          </p:nvSpPr>
          <p:spPr>
            <a:xfrm>
              <a:off x="2448525" y="2879050"/>
              <a:ext cx="225825" cy="307025"/>
            </a:xfrm>
            <a:custGeom>
              <a:avLst/>
              <a:gdLst/>
              <a:ahLst/>
              <a:cxnLst/>
              <a:rect l="l" t="t" r="r" b="b"/>
              <a:pathLst>
                <a:path w="9033" h="12281" extrusionOk="0">
                  <a:moveTo>
                    <a:pt x="4364" y="1"/>
                  </a:moveTo>
                  <a:lnTo>
                    <a:pt x="0" y="610"/>
                  </a:lnTo>
                  <a:lnTo>
                    <a:pt x="3735" y="10718"/>
                  </a:lnTo>
                  <a:lnTo>
                    <a:pt x="7511" y="12281"/>
                  </a:lnTo>
                  <a:lnTo>
                    <a:pt x="9033" y="11266"/>
                  </a:lnTo>
                  <a:lnTo>
                    <a:pt x="436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8"/>
            <p:cNvSpPr/>
            <p:nvPr/>
          </p:nvSpPr>
          <p:spPr>
            <a:xfrm>
              <a:off x="2569800" y="2920150"/>
              <a:ext cx="104550" cy="250200"/>
            </a:xfrm>
            <a:custGeom>
              <a:avLst/>
              <a:gdLst/>
              <a:ahLst/>
              <a:cxnLst/>
              <a:rect l="l" t="t" r="r" b="b"/>
              <a:pathLst>
                <a:path w="4182" h="10008" extrusionOk="0">
                  <a:moveTo>
                    <a:pt x="1" y="1"/>
                  </a:moveTo>
                  <a:lnTo>
                    <a:pt x="3614" y="10007"/>
                  </a:lnTo>
                  <a:lnTo>
                    <a:pt x="4182" y="9622"/>
                  </a:lnTo>
                  <a:lnTo>
                    <a:pt x="1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8"/>
            <p:cNvSpPr/>
            <p:nvPr/>
          </p:nvSpPr>
          <p:spPr>
            <a:xfrm>
              <a:off x="2409950" y="2812575"/>
              <a:ext cx="168000" cy="168000"/>
            </a:xfrm>
            <a:custGeom>
              <a:avLst/>
              <a:gdLst/>
              <a:ahLst/>
              <a:cxnLst/>
              <a:rect l="l" t="t" r="r" b="b"/>
              <a:pathLst>
                <a:path w="6720" h="6720" extrusionOk="0">
                  <a:moveTo>
                    <a:pt x="3350" y="1"/>
                  </a:moveTo>
                  <a:cubicBezTo>
                    <a:pt x="1503" y="1"/>
                    <a:pt x="1" y="1503"/>
                    <a:pt x="1" y="3370"/>
                  </a:cubicBezTo>
                  <a:cubicBezTo>
                    <a:pt x="1" y="5217"/>
                    <a:pt x="1503" y="6719"/>
                    <a:pt x="3350" y="6719"/>
                  </a:cubicBezTo>
                  <a:cubicBezTo>
                    <a:pt x="5217" y="6719"/>
                    <a:pt x="6719" y="5217"/>
                    <a:pt x="6719" y="3370"/>
                  </a:cubicBezTo>
                  <a:cubicBezTo>
                    <a:pt x="6719" y="1503"/>
                    <a:pt x="5217" y="1"/>
                    <a:pt x="3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8"/>
            <p:cNvSpPr/>
            <p:nvPr/>
          </p:nvSpPr>
          <p:spPr>
            <a:xfrm>
              <a:off x="2491150" y="2812575"/>
              <a:ext cx="86800" cy="122325"/>
            </a:xfrm>
            <a:custGeom>
              <a:avLst/>
              <a:gdLst/>
              <a:ahLst/>
              <a:cxnLst/>
              <a:rect l="l" t="t" r="r" b="b"/>
              <a:pathLst>
                <a:path w="3472" h="4893" extrusionOk="0">
                  <a:moveTo>
                    <a:pt x="102" y="1"/>
                  </a:moveTo>
                  <a:cubicBezTo>
                    <a:pt x="61" y="1"/>
                    <a:pt x="41" y="21"/>
                    <a:pt x="0" y="21"/>
                  </a:cubicBezTo>
                  <a:cubicBezTo>
                    <a:pt x="1827" y="589"/>
                    <a:pt x="3147" y="2294"/>
                    <a:pt x="3147" y="4304"/>
                  </a:cubicBezTo>
                  <a:cubicBezTo>
                    <a:pt x="3147" y="4507"/>
                    <a:pt x="3126" y="4689"/>
                    <a:pt x="3106" y="4892"/>
                  </a:cubicBezTo>
                  <a:cubicBezTo>
                    <a:pt x="3329" y="4426"/>
                    <a:pt x="3471" y="3918"/>
                    <a:pt x="3471" y="3370"/>
                  </a:cubicBezTo>
                  <a:cubicBezTo>
                    <a:pt x="3471" y="1503"/>
                    <a:pt x="1949" y="1"/>
                    <a:pt x="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8"/>
            <p:cNvSpPr/>
            <p:nvPr/>
          </p:nvSpPr>
          <p:spPr>
            <a:xfrm>
              <a:off x="2468825" y="3032800"/>
              <a:ext cx="112175" cy="124875"/>
            </a:xfrm>
            <a:custGeom>
              <a:avLst/>
              <a:gdLst/>
              <a:ahLst/>
              <a:cxnLst/>
              <a:rect l="l" t="t" r="r" b="b"/>
              <a:pathLst>
                <a:path w="4487" h="4995" extrusionOk="0">
                  <a:moveTo>
                    <a:pt x="995" y="1"/>
                  </a:moveTo>
                  <a:lnTo>
                    <a:pt x="0" y="2031"/>
                  </a:lnTo>
                  <a:lnTo>
                    <a:pt x="3471" y="4994"/>
                  </a:lnTo>
                  <a:lnTo>
                    <a:pt x="4486" y="2254"/>
                  </a:lnTo>
                  <a:lnTo>
                    <a:pt x="9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8"/>
            <p:cNvSpPr/>
            <p:nvPr/>
          </p:nvSpPr>
          <p:spPr>
            <a:xfrm>
              <a:off x="2241375" y="3068325"/>
              <a:ext cx="320675" cy="284350"/>
            </a:xfrm>
            <a:custGeom>
              <a:avLst/>
              <a:gdLst/>
              <a:ahLst/>
              <a:cxnLst/>
              <a:rect l="l" t="t" r="r" b="b"/>
              <a:pathLst>
                <a:path w="12827" h="11374" extrusionOk="0">
                  <a:moveTo>
                    <a:pt x="9078" y="1"/>
                  </a:moveTo>
                  <a:cubicBezTo>
                    <a:pt x="9078" y="1"/>
                    <a:pt x="1974" y="3187"/>
                    <a:pt x="918" y="5968"/>
                  </a:cubicBezTo>
                  <a:cubicBezTo>
                    <a:pt x="1" y="8323"/>
                    <a:pt x="974" y="11373"/>
                    <a:pt x="2250" y="11373"/>
                  </a:cubicBezTo>
                  <a:cubicBezTo>
                    <a:pt x="2470" y="11373"/>
                    <a:pt x="2698" y="11283"/>
                    <a:pt x="2928" y="11083"/>
                  </a:cubicBezTo>
                  <a:cubicBezTo>
                    <a:pt x="4494" y="9758"/>
                    <a:pt x="12115" y="4383"/>
                    <a:pt x="12557" y="4383"/>
                  </a:cubicBezTo>
                  <a:cubicBezTo>
                    <a:pt x="12562" y="4383"/>
                    <a:pt x="12566" y="4384"/>
                    <a:pt x="12569" y="4385"/>
                  </a:cubicBezTo>
                  <a:cubicBezTo>
                    <a:pt x="12576" y="4387"/>
                    <a:pt x="12583" y="4389"/>
                    <a:pt x="12589" y="4389"/>
                  </a:cubicBezTo>
                  <a:cubicBezTo>
                    <a:pt x="12826" y="4389"/>
                    <a:pt x="12285" y="2457"/>
                    <a:pt x="12285" y="2457"/>
                  </a:cubicBezTo>
                  <a:lnTo>
                    <a:pt x="90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8"/>
            <p:cNvSpPr/>
            <p:nvPr/>
          </p:nvSpPr>
          <p:spPr>
            <a:xfrm>
              <a:off x="2127325" y="3042950"/>
              <a:ext cx="143625" cy="232950"/>
            </a:xfrm>
            <a:custGeom>
              <a:avLst/>
              <a:gdLst/>
              <a:ahLst/>
              <a:cxnLst/>
              <a:rect l="l" t="t" r="r" b="b"/>
              <a:pathLst>
                <a:path w="5745" h="9318" extrusionOk="0">
                  <a:moveTo>
                    <a:pt x="1624" y="1"/>
                  </a:moveTo>
                  <a:lnTo>
                    <a:pt x="0" y="1016"/>
                  </a:lnTo>
                  <a:lnTo>
                    <a:pt x="3512" y="9317"/>
                  </a:lnTo>
                  <a:lnTo>
                    <a:pt x="5744" y="8018"/>
                  </a:lnTo>
                  <a:lnTo>
                    <a:pt x="16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8"/>
            <p:cNvSpPr/>
            <p:nvPr/>
          </p:nvSpPr>
          <p:spPr>
            <a:xfrm>
              <a:off x="2457150" y="2908475"/>
              <a:ext cx="146675" cy="203000"/>
            </a:xfrm>
            <a:custGeom>
              <a:avLst/>
              <a:gdLst/>
              <a:ahLst/>
              <a:cxnLst/>
              <a:rect l="l" t="t" r="r" b="b"/>
              <a:pathLst>
                <a:path w="5867" h="8120" extrusionOk="0">
                  <a:moveTo>
                    <a:pt x="2213" y="1"/>
                  </a:moveTo>
                  <a:lnTo>
                    <a:pt x="1" y="1645"/>
                  </a:lnTo>
                  <a:lnTo>
                    <a:pt x="447" y="6395"/>
                  </a:lnTo>
                  <a:lnTo>
                    <a:pt x="3938" y="8120"/>
                  </a:lnTo>
                  <a:lnTo>
                    <a:pt x="5867" y="6395"/>
                  </a:lnTo>
                  <a:lnTo>
                    <a:pt x="4628" y="1401"/>
                  </a:lnTo>
                  <a:lnTo>
                    <a:pt x="22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8"/>
            <p:cNvSpPr/>
            <p:nvPr/>
          </p:nvSpPr>
          <p:spPr>
            <a:xfrm>
              <a:off x="2103975" y="2658325"/>
              <a:ext cx="396850" cy="351675"/>
            </a:xfrm>
            <a:custGeom>
              <a:avLst/>
              <a:gdLst/>
              <a:ahLst/>
              <a:cxnLst/>
              <a:rect l="l" t="t" r="r" b="b"/>
              <a:pathLst>
                <a:path w="15874" h="14067" extrusionOk="0">
                  <a:moveTo>
                    <a:pt x="0" y="0"/>
                  </a:moveTo>
                  <a:lnTo>
                    <a:pt x="1502" y="10311"/>
                  </a:lnTo>
                  <a:lnTo>
                    <a:pt x="10961" y="14066"/>
                  </a:lnTo>
                  <a:lnTo>
                    <a:pt x="15873" y="9276"/>
                  </a:lnTo>
                  <a:lnTo>
                    <a:pt x="15589" y="5663"/>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8"/>
            <p:cNvSpPr/>
            <p:nvPr/>
          </p:nvSpPr>
          <p:spPr>
            <a:xfrm>
              <a:off x="2103975" y="2658325"/>
              <a:ext cx="396850" cy="231925"/>
            </a:xfrm>
            <a:custGeom>
              <a:avLst/>
              <a:gdLst/>
              <a:ahLst/>
              <a:cxnLst/>
              <a:rect l="l" t="t" r="r" b="b"/>
              <a:pathLst>
                <a:path w="15874" h="9277" extrusionOk="0">
                  <a:moveTo>
                    <a:pt x="0" y="0"/>
                  </a:moveTo>
                  <a:lnTo>
                    <a:pt x="305" y="2091"/>
                  </a:lnTo>
                  <a:lnTo>
                    <a:pt x="14594" y="6780"/>
                  </a:lnTo>
                  <a:lnTo>
                    <a:pt x="15873" y="9276"/>
                  </a:lnTo>
                  <a:lnTo>
                    <a:pt x="15589" y="566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8"/>
            <p:cNvSpPr/>
            <p:nvPr/>
          </p:nvSpPr>
          <p:spPr>
            <a:xfrm>
              <a:off x="2128325" y="2827800"/>
              <a:ext cx="303475" cy="182200"/>
            </a:xfrm>
            <a:custGeom>
              <a:avLst/>
              <a:gdLst/>
              <a:ahLst/>
              <a:cxnLst/>
              <a:rect l="l" t="t" r="r" b="b"/>
              <a:pathLst>
                <a:path w="12139" h="7288" extrusionOk="0">
                  <a:moveTo>
                    <a:pt x="1" y="1"/>
                  </a:moveTo>
                  <a:lnTo>
                    <a:pt x="528" y="3532"/>
                  </a:lnTo>
                  <a:lnTo>
                    <a:pt x="9987" y="7287"/>
                  </a:lnTo>
                  <a:lnTo>
                    <a:pt x="12139" y="531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8"/>
            <p:cNvSpPr/>
            <p:nvPr/>
          </p:nvSpPr>
          <p:spPr>
            <a:xfrm>
              <a:off x="1742675" y="2677100"/>
              <a:ext cx="369950" cy="586100"/>
            </a:xfrm>
            <a:custGeom>
              <a:avLst/>
              <a:gdLst/>
              <a:ahLst/>
              <a:cxnLst/>
              <a:rect l="l" t="t" r="r" b="b"/>
              <a:pathLst>
                <a:path w="14798" h="23444" extrusionOk="0">
                  <a:moveTo>
                    <a:pt x="14797" y="0"/>
                  </a:moveTo>
                  <a:lnTo>
                    <a:pt x="0" y="13803"/>
                  </a:lnTo>
                  <a:lnTo>
                    <a:pt x="3126" y="23444"/>
                  </a:lnTo>
                  <a:lnTo>
                    <a:pt x="7511" y="21922"/>
                  </a:lnTo>
                  <a:lnTo>
                    <a:pt x="14757" y="10250"/>
                  </a:lnTo>
                  <a:lnTo>
                    <a:pt x="147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8"/>
            <p:cNvSpPr/>
            <p:nvPr/>
          </p:nvSpPr>
          <p:spPr>
            <a:xfrm>
              <a:off x="1803050" y="2812575"/>
              <a:ext cx="308550" cy="450625"/>
            </a:xfrm>
            <a:custGeom>
              <a:avLst/>
              <a:gdLst/>
              <a:ahLst/>
              <a:cxnLst/>
              <a:rect l="l" t="t" r="r" b="b"/>
              <a:pathLst>
                <a:path w="12342" h="18025" extrusionOk="0">
                  <a:moveTo>
                    <a:pt x="12342" y="1"/>
                  </a:moveTo>
                  <a:lnTo>
                    <a:pt x="1" y="15873"/>
                  </a:lnTo>
                  <a:lnTo>
                    <a:pt x="711" y="18025"/>
                  </a:lnTo>
                  <a:lnTo>
                    <a:pt x="5096" y="16503"/>
                  </a:lnTo>
                  <a:lnTo>
                    <a:pt x="12342" y="4831"/>
                  </a:lnTo>
                  <a:lnTo>
                    <a:pt x="123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8"/>
            <p:cNvSpPr/>
            <p:nvPr/>
          </p:nvSpPr>
          <p:spPr>
            <a:xfrm>
              <a:off x="1609225" y="2745100"/>
              <a:ext cx="220750" cy="260850"/>
            </a:xfrm>
            <a:custGeom>
              <a:avLst/>
              <a:gdLst/>
              <a:ahLst/>
              <a:cxnLst/>
              <a:rect l="l" t="t" r="r" b="b"/>
              <a:pathLst>
                <a:path w="8830" h="10434" extrusionOk="0">
                  <a:moveTo>
                    <a:pt x="2619" y="0"/>
                  </a:moveTo>
                  <a:lnTo>
                    <a:pt x="0" y="3552"/>
                  </a:lnTo>
                  <a:lnTo>
                    <a:pt x="8282" y="10433"/>
                  </a:lnTo>
                  <a:lnTo>
                    <a:pt x="8830" y="9804"/>
                  </a:lnTo>
                  <a:lnTo>
                    <a:pt x="26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8"/>
            <p:cNvSpPr/>
            <p:nvPr/>
          </p:nvSpPr>
          <p:spPr>
            <a:xfrm>
              <a:off x="411650" y="3545825"/>
              <a:ext cx="987000" cy="1167150"/>
            </a:xfrm>
            <a:custGeom>
              <a:avLst/>
              <a:gdLst/>
              <a:ahLst/>
              <a:cxnLst/>
              <a:rect l="l" t="t" r="r" b="b"/>
              <a:pathLst>
                <a:path w="39480" h="46686" extrusionOk="0">
                  <a:moveTo>
                    <a:pt x="23242" y="1"/>
                  </a:moveTo>
                  <a:lnTo>
                    <a:pt x="1" y="35176"/>
                  </a:lnTo>
                  <a:lnTo>
                    <a:pt x="31462" y="46685"/>
                  </a:lnTo>
                  <a:lnTo>
                    <a:pt x="39480" y="12971"/>
                  </a:lnTo>
                  <a:lnTo>
                    <a:pt x="232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8"/>
            <p:cNvSpPr/>
            <p:nvPr/>
          </p:nvSpPr>
          <p:spPr>
            <a:xfrm>
              <a:off x="1038350" y="2851750"/>
              <a:ext cx="958575" cy="1010250"/>
            </a:xfrm>
            <a:custGeom>
              <a:avLst/>
              <a:gdLst/>
              <a:ahLst/>
              <a:cxnLst/>
              <a:rect l="l" t="t" r="r" b="b"/>
              <a:pathLst>
                <a:path w="38343" h="40410" extrusionOk="0">
                  <a:moveTo>
                    <a:pt x="20910" y="0"/>
                  </a:moveTo>
                  <a:cubicBezTo>
                    <a:pt x="20694" y="0"/>
                    <a:pt x="20501" y="24"/>
                    <a:pt x="20339" y="78"/>
                  </a:cubicBezTo>
                  <a:cubicBezTo>
                    <a:pt x="18816" y="606"/>
                    <a:pt x="17071" y="1275"/>
                    <a:pt x="16665" y="1742"/>
                  </a:cubicBezTo>
                  <a:cubicBezTo>
                    <a:pt x="15893" y="2574"/>
                    <a:pt x="15731" y="4949"/>
                    <a:pt x="14412" y="6634"/>
                  </a:cubicBezTo>
                  <a:cubicBezTo>
                    <a:pt x="13092" y="8339"/>
                    <a:pt x="0" y="24232"/>
                    <a:pt x="0" y="24232"/>
                  </a:cubicBezTo>
                  <a:lnTo>
                    <a:pt x="427" y="28210"/>
                  </a:lnTo>
                  <a:lnTo>
                    <a:pt x="14960" y="40409"/>
                  </a:lnTo>
                  <a:cubicBezTo>
                    <a:pt x="14960" y="40409"/>
                    <a:pt x="31543" y="35091"/>
                    <a:pt x="34588" y="31925"/>
                  </a:cubicBezTo>
                  <a:cubicBezTo>
                    <a:pt x="37632" y="28779"/>
                    <a:pt x="38343" y="24557"/>
                    <a:pt x="38343" y="24557"/>
                  </a:cubicBezTo>
                  <a:lnTo>
                    <a:pt x="32680" y="13555"/>
                  </a:lnTo>
                  <a:lnTo>
                    <a:pt x="31989" y="6898"/>
                  </a:lnTo>
                  <a:lnTo>
                    <a:pt x="25210" y="1255"/>
                  </a:lnTo>
                  <a:cubicBezTo>
                    <a:pt x="25210" y="1255"/>
                    <a:pt x="22480" y="0"/>
                    <a:pt x="209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8"/>
            <p:cNvSpPr/>
            <p:nvPr/>
          </p:nvSpPr>
          <p:spPr>
            <a:xfrm>
              <a:off x="1299175" y="3440950"/>
              <a:ext cx="697750" cy="400750"/>
            </a:xfrm>
            <a:custGeom>
              <a:avLst/>
              <a:gdLst/>
              <a:ahLst/>
              <a:cxnLst/>
              <a:rect l="l" t="t" r="r" b="b"/>
              <a:pathLst>
                <a:path w="27910" h="16030" extrusionOk="0">
                  <a:moveTo>
                    <a:pt x="2935" y="1"/>
                  </a:moveTo>
                  <a:cubicBezTo>
                    <a:pt x="2147" y="1"/>
                    <a:pt x="1543" y="867"/>
                    <a:pt x="1543" y="867"/>
                  </a:cubicBezTo>
                  <a:cubicBezTo>
                    <a:pt x="0" y="10305"/>
                    <a:pt x="6069" y="15238"/>
                    <a:pt x="6942" y="16029"/>
                  </a:cubicBezTo>
                  <a:cubicBezTo>
                    <a:pt x="11671" y="14426"/>
                    <a:pt x="21841" y="10772"/>
                    <a:pt x="24155" y="8357"/>
                  </a:cubicBezTo>
                  <a:cubicBezTo>
                    <a:pt x="27199" y="5211"/>
                    <a:pt x="27910" y="989"/>
                    <a:pt x="27910" y="989"/>
                  </a:cubicBezTo>
                  <a:lnTo>
                    <a:pt x="27605" y="380"/>
                  </a:lnTo>
                  <a:lnTo>
                    <a:pt x="20379" y="3424"/>
                  </a:lnTo>
                  <a:cubicBezTo>
                    <a:pt x="20379" y="3424"/>
                    <a:pt x="16034" y="1233"/>
                    <a:pt x="12989" y="1233"/>
                  </a:cubicBezTo>
                  <a:cubicBezTo>
                    <a:pt x="12113" y="1233"/>
                    <a:pt x="11345" y="1415"/>
                    <a:pt x="10819" y="1882"/>
                  </a:cubicBezTo>
                  <a:cubicBezTo>
                    <a:pt x="9940" y="2669"/>
                    <a:pt x="8969" y="2999"/>
                    <a:pt x="8031" y="2999"/>
                  </a:cubicBezTo>
                  <a:cubicBezTo>
                    <a:pt x="6477" y="2999"/>
                    <a:pt x="5012" y="2094"/>
                    <a:pt x="4202" y="867"/>
                  </a:cubicBezTo>
                  <a:cubicBezTo>
                    <a:pt x="3769" y="217"/>
                    <a:pt x="3329" y="1"/>
                    <a:pt x="2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8"/>
            <p:cNvSpPr/>
            <p:nvPr/>
          </p:nvSpPr>
          <p:spPr>
            <a:xfrm>
              <a:off x="1187525" y="3150525"/>
              <a:ext cx="162425" cy="180675"/>
            </a:xfrm>
            <a:custGeom>
              <a:avLst/>
              <a:gdLst/>
              <a:ahLst/>
              <a:cxnLst/>
              <a:rect l="l" t="t" r="r" b="b"/>
              <a:pathLst>
                <a:path w="6497" h="7227" extrusionOk="0">
                  <a:moveTo>
                    <a:pt x="6435" y="1"/>
                  </a:moveTo>
                  <a:cubicBezTo>
                    <a:pt x="6435" y="1"/>
                    <a:pt x="6029" y="1665"/>
                    <a:pt x="3959" y="4060"/>
                  </a:cubicBezTo>
                  <a:cubicBezTo>
                    <a:pt x="1868" y="6435"/>
                    <a:pt x="1" y="7227"/>
                    <a:pt x="1" y="7227"/>
                  </a:cubicBezTo>
                  <a:cubicBezTo>
                    <a:pt x="1" y="7227"/>
                    <a:pt x="3046" y="6740"/>
                    <a:pt x="4771" y="4466"/>
                  </a:cubicBezTo>
                  <a:cubicBezTo>
                    <a:pt x="6496" y="2213"/>
                    <a:pt x="6435" y="1"/>
                    <a:pt x="64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8"/>
            <p:cNvSpPr/>
            <p:nvPr/>
          </p:nvSpPr>
          <p:spPr>
            <a:xfrm>
              <a:off x="1821325" y="3009975"/>
              <a:ext cx="33000" cy="171025"/>
            </a:xfrm>
            <a:custGeom>
              <a:avLst/>
              <a:gdLst/>
              <a:ahLst/>
              <a:cxnLst/>
              <a:rect l="l" t="t" r="r" b="b"/>
              <a:pathLst>
                <a:path w="1320" h="6841" extrusionOk="0">
                  <a:moveTo>
                    <a:pt x="1" y="0"/>
                  </a:moveTo>
                  <a:lnTo>
                    <a:pt x="346" y="1502"/>
                  </a:lnTo>
                  <a:lnTo>
                    <a:pt x="589" y="6699"/>
                  </a:lnTo>
                  <a:lnTo>
                    <a:pt x="1320" y="6841"/>
                  </a:lnTo>
                  <a:lnTo>
                    <a:pt x="1320" y="6841"/>
                  </a:lnTo>
                  <a:lnTo>
                    <a:pt x="670" y="569"/>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8"/>
            <p:cNvSpPr/>
            <p:nvPr/>
          </p:nvSpPr>
          <p:spPr>
            <a:xfrm>
              <a:off x="1442275" y="3649850"/>
              <a:ext cx="460775" cy="191850"/>
            </a:xfrm>
            <a:custGeom>
              <a:avLst/>
              <a:gdLst/>
              <a:ahLst/>
              <a:cxnLst/>
              <a:rect l="l" t="t" r="r" b="b"/>
              <a:pathLst>
                <a:path w="18431" h="7674" extrusionOk="0">
                  <a:moveTo>
                    <a:pt x="18431" y="1"/>
                  </a:moveTo>
                  <a:lnTo>
                    <a:pt x="18431" y="1"/>
                  </a:lnTo>
                  <a:cubicBezTo>
                    <a:pt x="18430" y="1"/>
                    <a:pt x="14310" y="2152"/>
                    <a:pt x="9926" y="3776"/>
                  </a:cubicBezTo>
                  <a:cubicBezTo>
                    <a:pt x="5521" y="5420"/>
                    <a:pt x="0" y="6435"/>
                    <a:pt x="0" y="6435"/>
                  </a:cubicBezTo>
                  <a:lnTo>
                    <a:pt x="1218" y="7673"/>
                  </a:lnTo>
                  <a:cubicBezTo>
                    <a:pt x="5947" y="6070"/>
                    <a:pt x="16117" y="2416"/>
                    <a:pt x="184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8"/>
            <p:cNvSpPr/>
            <p:nvPr/>
          </p:nvSpPr>
          <p:spPr>
            <a:xfrm>
              <a:off x="1130700" y="3093200"/>
              <a:ext cx="207050" cy="252225"/>
            </a:xfrm>
            <a:custGeom>
              <a:avLst/>
              <a:gdLst/>
              <a:ahLst/>
              <a:cxnLst/>
              <a:rect l="l" t="t" r="r" b="b"/>
              <a:pathLst>
                <a:path w="8282" h="10089" extrusionOk="0">
                  <a:moveTo>
                    <a:pt x="8282" y="0"/>
                  </a:moveTo>
                  <a:cubicBezTo>
                    <a:pt x="5988" y="2801"/>
                    <a:pt x="2578" y="6942"/>
                    <a:pt x="1" y="10088"/>
                  </a:cubicBezTo>
                  <a:lnTo>
                    <a:pt x="1218" y="10088"/>
                  </a:lnTo>
                  <a:lnTo>
                    <a:pt x="8282" y="1604"/>
                  </a:lnTo>
                  <a:lnTo>
                    <a:pt x="82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8"/>
            <p:cNvSpPr/>
            <p:nvPr/>
          </p:nvSpPr>
          <p:spPr>
            <a:xfrm>
              <a:off x="1674675" y="3399175"/>
              <a:ext cx="322250" cy="255225"/>
            </a:xfrm>
            <a:custGeom>
              <a:avLst/>
              <a:gdLst/>
              <a:ahLst/>
              <a:cxnLst/>
              <a:rect l="l" t="t" r="r" b="b"/>
              <a:pathLst>
                <a:path w="12890" h="10209" extrusionOk="0">
                  <a:moveTo>
                    <a:pt x="11509" y="1"/>
                  </a:moveTo>
                  <a:lnTo>
                    <a:pt x="1" y="9987"/>
                  </a:lnTo>
                  <a:cubicBezTo>
                    <a:pt x="1" y="9987"/>
                    <a:pt x="1571" y="10209"/>
                    <a:pt x="3775" y="10209"/>
                  </a:cubicBezTo>
                  <a:cubicBezTo>
                    <a:pt x="5460" y="10209"/>
                    <a:pt x="7515" y="10079"/>
                    <a:pt x="9520" y="9622"/>
                  </a:cubicBezTo>
                  <a:cubicBezTo>
                    <a:pt x="12240" y="6516"/>
                    <a:pt x="12890" y="2660"/>
                    <a:pt x="12890" y="2660"/>
                  </a:cubicBezTo>
                  <a:lnTo>
                    <a:pt x="1150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8"/>
            <p:cNvSpPr/>
            <p:nvPr/>
          </p:nvSpPr>
          <p:spPr>
            <a:xfrm>
              <a:off x="1674675" y="2483750"/>
              <a:ext cx="466875" cy="506450"/>
            </a:xfrm>
            <a:custGeom>
              <a:avLst/>
              <a:gdLst/>
              <a:ahLst/>
              <a:cxnLst/>
              <a:rect l="l" t="t" r="r" b="b"/>
              <a:pathLst>
                <a:path w="18675" h="20258" extrusionOk="0">
                  <a:moveTo>
                    <a:pt x="14777" y="1"/>
                  </a:moveTo>
                  <a:lnTo>
                    <a:pt x="12220" y="224"/>
                  </a:lnTo>
                  <a:lnTo>
                    <a:pt x="1" y="10454"/>
                  </a:lnTo>
                  <a:lnTo>
                    <a:pt x="731" y="15021"/>
                  </a:lnTo>
                  <a:lnTo>
                    <a:pt x="6212" y="20258"/>
                  </a:lnTo>
                  <a:lnTo>
                    <a:pt x="7511" y="20258"/>
                  </a:lnTo>
                  <a:lnTo>
                    <a:pt x="18674" y="7734"/>
                  </a:lnTo>
                  <a:lnTo>
                    <a:pt x="18674" y="5035"/>
                  </a:lnTo>
                  <a:lnTo>
                    <a:pt x="147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8"/>
            <p:cNvSpPr/>
            <p:nvPr/>
          </p:nvSpPr>
          <p:spPr>
            <a:xfrm>
              <a:off x="2062350" y="2248825"/>
              <a:ext cx="431350" cy="358275"/>
            </a:xfrm>
            <a:custGeom>
              <a:avLst/>
              <a:gdLst/>
              <a:ahLst/>
              <a:cxnLst/>
              <a:rect l="l" t="t" r="r" b="b"/>
              <a:pathLst>
                <a:path w="17254" h="14331" extrusionOk="0">
                  <a:moveTo>
                    <a:pt x="12971" y="0"/>
                  </a:moveTo>
                  <a:lnTo>
                    <a:pt x="630" y="6658"/>
                  </a:lnTo>
                  <a:lnTo>
                    <a:pt x="1" y="8972"/>
                  </a:lnTo>
                  <a:lnTo>
                    <a:pt x="4000" y="13924"/>
                  </a:lnTo>
                  <a:lnTo>
                    <a:pt x="6374" y="14330"/>
                  </a:lnTo>
                  <a:lnTo>
                    <a:pt x="16970" y="7165"/>
                  </a:lnTo>
                  <a:lnTo>
                    <a:pt x="17254" y="4689"/>
                  </a:lnTo>
                  <a:lnTo>
                    <a:pt x="15001" y="568"/>
                  </a:lnTo>
                  <a:lnTo>
                    <a:pt x="129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8"/>
            <p:cNvSpPr/>
            <p:nvPr/>
          </p:nvSpPr>
          <p:spPr>
            <a:xfrm>
              <a:off x="2457150" y="2156650"/>
              <a:ext cx="367575" cy="240350"/>
            </a:xfrm>
            <a:custGeom>
              <a:avLst/>
              <a:gdLst/>
              <a:ahLst/>
              <a:cxnLst/>
              <a:rect l="l" t="t" r="r" b="b"/>
              <a:pathLst>
                <a:path w="14703" h="9614" extrusionOk="0">
                  <a:moveTo>
                    <a:pt x="12878" y="1"/>
                  </a:moveTo>
                  <a:cubicBezTo>
                    <a:pt x="12768" y="1"/>
                    <a:pt x="12657" y="11"/>
                    <a:pt x="12544" y="33"/>
                  </a:cubicBezTo>
                  <a:lnTo>
                    <a:pt x="1807" y="2104"/>
                  </a:lnTo>
                  <a:lnTo>
                    <a:pt x="1" y="3971"/>
                  </a:lnTo>
                  <a:lnTo>
                    <a:pt x="2132" y="8254"/>
                  </a:lnTo>
                  <a:lnTo>
                    <a:pt x="3837" y="9614"/>
                  </a:lnTo>
                  <a:lnTo>
                    <a:pt x="9967" y="7564"/>
                  </a:lnTo>
                  <a:cubicBezTo>
                    <a:pt x="12463" y="6732"/>
                    <a:pt x="14249" y="4540"/>
                    <a:pt x="14574" y="1921"/>
                  </a:cubicBezTo>
                  <a:cubicBezTo>
                    <a:pt x="14702" y="879"/>
                    <a:pt x="13874" y="1"/>
                    <a:pt x="128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8"/>
            <p:cNvSpPr/>
            <p:nvPr/>
          </p:nvSpPr>
          <p:spPr>
            <a:xfrm>
              <a:off x="1630525" y="3068325"/>
              <a:ext cx="600325" cy="554150"/>
            </a:xfrm>
            <a:custGeom>
              <a:avLst/>
              <a:gdLst/>
              <a:ahLst/>
              <a:cxnLst/>
              <a:rect l="l" t="t" r="r" b="b"/>
              <a:pathLst>
                <a:path w="24013" h="22166" extrusionOk="0">
                  <a:moveTo>
                    <a:pt x="19202" y="1"/>
                  </a:moveTo>
                  <a:lnTo>
                    <a:pt x="1" y="10068"/>
                  </a:lnTo>
                  <a:lnTo>
                    <a:pt x="6841" y="22166"/>
                  </a:lnTo>
                  <a:cubicBezTo>
                    <a:pt x="6841" y="22166"/>
                    <a:pt x="23628" y="8728"/>
                    <a:pt x="23728" y="8728"/>
                  </a:cubicBezTo>
                  <a:cubicBezTo>
                    <a:pt x="23728" y="8728"/>
                    <a:pt x="23729" y="8728"/>
                    <a:pt x="23729" y="8729"/>
                  </a:cubicBezTo>
                  <a:cubicBezTo>
                    <a:pt x="23729" y="8730"/>
                    <a:pt x="23729" y="8731"/>
                    <a:pt x="23729" y="8731"/>
                  </a:cubicBezTo>
                  <a:cubicBezTo>
                    <a:pt x="23741" y="8731"/>
                    <a:pt x="24013" y="6942"/>
                    <a:pt x="24013" y="6942"/>
                  </a:cubicBezTo>
                  <a:lnTo>
                    <a:pt x="204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8"/>
            <p:cNvSpPr/>
            <p:nvPr/>
          </p:nvSpPr>
          <p:spPr>
            <a:xfrm>
              <a:off x="2167900" y="2926925"/>
              <a:ext cx="374025" cy="324100"/>
            </a:xfrm>
            <a:custGeom>
              <a:avLst/>
              <a:gdLst/>
              <a:ahLst/>
              <a:cxnLst/>
              <a:rect l="l" t="t" r="r" b="b"/>
              <a:pathLst>
                <a:path w="14961" h="12964" extrusionOk="0">
                  <a:moveTo>
                    <a:pt x="10957" y="1"/>
                  </a:moveTo>
                  <a:cubicBezTo>
                    <a:pt x="7302" y="1"/>
                    <a:pt x="1" y="4175"/>
                    <a:pt x="1" y="4175"/>
                  </a:cubicBezTo>
                  <a:lnTo>
                    <a:pt x="1" y="5657"/>
                  </a:lnTo>
                  <a:lnTo>
                    <a:pt x="3066" y="12071"/>
                  </a:lnTo>
                  <a:lnTo>
                    <a:pt x="4629" y="12964"/>
                  </a:lnTo>
                  <a:cubicBezTo>
                    <a:pt x="4629" y="12964"/>
                    <a:pt x="10332" y="8803"/>
                    <a:pt x="11916" y="7098"/>
                  </a:cubicBezTo>
                  <a:cubicBezTo>
                    <a:pt x="13479" y="5413"/>
                    <a:pt x="14960" y="2084"/>
                    <a:pt x="12362" y="339"/>
                  </a:cubicBezTo>
                  <a:cubicBezTo>
                    <a:pt x="12011" y="103"/>
                    <a:pt x="11528" y="1"/>
                    <a:pt x="10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8"/>
            <p:cNvSpPr/>
            <p:nvPr/>
          </p:nvSpPr>
          <p:spPr>
            <a:xfrm>
              <a:off x="1742675" y="2998300"/>
              <a:ext cx="770825" cy="624175"/>
            </a:xfrm>
            <a:custGeom>
              <a:avLst/>
              <a:gdLst/>
              <a:ahLst/>
              <a:cxnLst/>
              <a:rect l="l" t="t" r="r" b="b"/>
              <a:pathLst>
                <a:path w="30833" h="24967" extrusionOk="0">
                  <a:moveTo>
                    <a:pt x="30772" y="1"/>
                  </a:moveTo>
                  <a:lnTo>
                    <a:pt x="30772" y="1"/>
                  </a:lnTo>
                  <a:cubicBezTo>
                    <a:pt x="30163" y="1198"/>
                    <a:pt x="28965" y="3086"/>
                    <a:pt x="26976" y="4527"/>
                  </a:cubicBezTo>
                  <a:cubicBezTo>
                    <a:pt x="23850" y="6780"/>
                    <a:pt x="22389" y="7511"/>
                    <a:pt x="22389" y="7511"/>
                  </a:cubicBezTo>
                  <a:lnTo>
                    <a:pt x="21678" y="5664"/>
                  </a:lnTo>
                  <a:lnTo>
                    <a:pt x="16401" y="9317"/>
                  </a:lnTo>
                  <a:lnTo>
                    <a:pt x="17862" y="10596"/>
                  </a:lnTo>
                  <a:lnTo>
                    <a:pt x="5846" y="19385"/>
                  </a:lnTo>
                  <a:cubicBezTo>
                    <a:pt x="5846" y="19385"/>
                    <a:pt x="5197" y="17741"/>
                    <a:pt x="4547" y="16624"/>
                  </a:cubicBezTo>
                  <a:cubicBezTo>
                    <a:pt x="4515" y="16566"/>
                    <a:pt x="4461" y="16539"/>
                    <a:pt x="4388" y="16539"/>
                  </a:cubicBezTo>
                  <a:cubicBezTo>
                    <a:pt x="3770" y="16539"/>
                    <a:pt x="1780" y="18516"/>
                    <a:pt x="0" y="20785"/>
                  </a:cubicBezTo>
                  <a:lnTo>
                    <a:pt x="2355" y="24967"/>
                  </a:lnTo>
                  <a:cubicBezTo>
                    <a:pt x="2355" y="24967"/>
                    <a:pt x="19142" y="11529"/>
                    <a:pt x="19242" y="11529"/>
                  </a:cubicBezTo>
                  <a:cubicBezTo>
                    <a:pt x="19242" y="11529"/>
                    <a:pt x="19243" y="11529"/>
                    <a:pt x="19243" y="11530"/>
                  </a:cubicBezTo>
                  <a:cubicBezTo>
                    <a:pt x="19243" y="11531"/>
                    <a:pt x="19243" y="11532"/>
                    <a:pt x="19243" y="11532"/>
                  </a:cubicBezTo>
                  <a:cubicBezTo>
                    <a:pt x="19255" y="11532"/>
                    <a:pt x="19527" y="9743"/>
                    <a:pt x="19527" y="9743"/>
                  </a:cubicBezTo>
                  <a:lnTo>
                    <a:pt x="19466" y="9642"/>
                  </a:lnTo>
                  <a:cubicBezTo>
                    <a:pt x="19730" y="9540"/>
                    <a:pt x="19973" y="9419"/>
                    <a:pt x="20176" y="9277"/>
                  </a:cubicBezTo>
                  <a:lnTo>
                    <a:pt x="21638" y="10109"/>
                  </a:lnTo>
                  <a:cubicBezTo>
                    <a:pt x="21638" y="10109"/>
                    <a:pt x="27341" y="5948"/>
                    <a:pt x="28925" y="4243"/>
                  </a:cubicBezTo>
                  <a:cubicBezTo>
                    <a:pt x="29899" y="3208"/>
                    <a:pt x="30833" y="1543"/>
                    <a:pt x="30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8"/>
            <p:cNvSpPr/>
            <p:nvPr/>
          </p:nvSpPr>
          <p:spPr>
            <a:xfrm>
              <a:off x="1793425" y="3269275"/>
              <a:ext cx="433375" cy="353200"/>
            </a:xfrm>
            <a:custGeom>
              <a:avLst/>
              <a:gdLst/>
              <a:ahLst/>
              <a:cxnLst/>
              <a:rect l="l" t="t" r="r" b="b"/>
              <a:pathLst>
                <a:path w="17335" h="14128" extrusionOk="0">
                  <a:moveTo>
                    <a:pt x="17334" y="0"/>
                  </a:moveTo>
                  <a:lnTo>
                    <a:pt x="0" y="13194"/>
                  </a:lnTo>
                  <a:lnTo>
                    <a:pt x="325" y="14128"/>
                  </a:lnTo>
                  <a:lnTo>
                    <a:pt x="17213" y="691"/>
                  </a:lnTo>
                  <a:lnTo>
                    <a:pt x="173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8"/>
            <p:cNvSpPr/>
            <p:nvPr/>
          </p:nvSpPr>
          <p:spPr>
            <a:xfrm>
              <a:off x="1535125" y="3314950"/>
              <a:ext cx="336475" cy="336450"/>
            </a:xfrm>
            <a:custGeom>
              <a:avLst/>
              <a:gdLst/>
              <a:ahLst/>
              <a:cxnLst/>
              <a:rect l="l" t="t" r="r" b="b"/>
              <a:pathLst>
                <a:path w="13459" h="13458" extrusionOk="0">
                  <a:moveTo>
                    <a:pt x="6719" y="0"/>
                  </a:moveTo>
                  <a:cubicBezTo>
                    <a:pt x="3005" y="0"/>
                    <a:pt x="1" y="3004"/>
                    <a:pt x="1" y="6719"/>
                  </a:cubicBezTo>
                  <a:cubicBezTo>
                    <a:pt x="1" y="10433"/>
                    <a:pt x="3005" y="13458"/>
                    <a:pt x="6719" y="13458"/>
                  </a:cubicBezTo>
                  <a:cubicBezTo>
                    <a:pt x="10434" y="13458"/>
                    <a:pt x="13458" y="10433"/>
                    <a:pt x="13458" y="6719"/>
                  </a:cubicBezTo>
                  <a:cubicBezTo>
                    <a:pt x="13458" y="3004"/>
                    <a:pt x="10434" y="0"/>
                    <a:pt x="67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8"/>
            <p:cNvSpPr/>
            <p:nvPr/>
          </p:nvSpPr>
          <p:spPr>
            <a:xfrm>
              <a:off x="2111575" y="3070350"/>
              <a:ext cx="174600" cy="174600"/>
            </a:xfrm>
            <a:custGeom>
              <a:avLst/>
              <a:gdLst/>
              <a:ahLst/>
              <a:cxnLst/>
              <a:rect l="l" t="t" r="r" b="b"/>
              <a:pathLst>
                <a:path w="6984" h="6984" extrusionOk="0">
                  <a:moveTo>
                    <a:pt x="3492" y="1"/>
                  </a:moveTo>
                  <a:cubicBezTo>
                    <a:pt x="1564" y="1"/>
                    <a:pt x="1" y="1564"/>
                    <a:pt x="1" y="3492"/>
                  </a:cubicBezTo>
                  <a:cubicBezTo>
                    <a:pt x="1" y="5420"/>
                    <a:pt x="1564" y="6983"/>
                    <a:pt x="3492" y="6983"/>
                  </a:cubicBezTo>
                  <a:cubicBezTo>
                    <a:pt x="5420" y="6983"/>
                    <a:pt x="6983" y="5420"/>
                    <a:pt x="6983" y="3492"/>
                  </a:cubicBezTo>
                  <a:cubicBezTo>
                    <a:pt x="6983" y="1564"/>
                    <a:pt x="5420" y="1"/>
                    <a:pt x="34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8"/>
            <p:cNvSpPr/>
            <p:nvPr/>
          </p:nvSpPr>
          <p:spPr>
            <a:xfrm>
              <a:off x="2127325" y="3079500"/>
              <a:ext cx="149700" cy="119775"/>
            </a:xfrm>
            <a:custGeom>
              <a:avLst/>
              <a:gdLst/>
              <a:ahLst/>
              <a:cxnLst/>
              <a:rect l="l" t="t" r="r" b="b"/>
              <a:pathLst>
                <a:path w="5988" h="4791" extrusionOk="0">
                  <a:moveTo>
                    <a:pt x="2862" y="0"/>
                  </a:moveTo>
                  <a:cubicBezTo>
                    <a:pt x="1583" y="0"/>
                    <a:pt x="467" y="772"/>
                    <a:pt x="0" y="1888"/>
                  </a:cubicBezTo>
                  <a:cubicBezTo>
                    <a:pt x="548" y="1015"/>
                    <a:pt x="1522" y="426"/>
                    <a:pt x="2639" y="426"/>
                  </a:cubicBezTo>
                  <a:cubicBezTo>
                    <a:pt x="4364" y="426"/>
                    <a:pt x="5765" y="1827"/>
                    <a:pt x="5765" y="3552"/>
                  </a:cubicBezTo>
                  <a:cubicBezTo>
                    <a:pt x="5765" y="3999"/>
                    <a:pt x="5663" y="4405"/>
                    <a:pt x="5501" y="4790"/>
                  </a:cubicBezTo>
                  <a:cubicBezTo>
                    <a:pt x="5805" y="4303"/>
                    <a:pt x="5988" y="3735"/>
                    <a:pt x="5988" y="3126"/>
                  </a:cubicBezTo>
                  <a:cubicBezTo>
                    <a:pt x="5988" y="1401"/>
                    <a:pt x="4587" y="0"/>
                    <a:pt x="28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8"/>
            <p:cNvSpPr/>
            <p:nvPr/>
          </p:nvSpPr>
          <p:spPr>
            <a:xfrm>
              <a:off x="1569625" y="3336250"/>
              <a:ext cx="279625" cy="223800"/>
            </a:xfrm>
            <a:custGeom>
              <a:avLst/>
              <a:gdLst/>
              <a:ahLst/>
              <a:cxnLst/>
              <a:rect l="l" t="t" r="r" b="b"/>
              <a:pathLst>
                <a:path w="11185" h="8952" extrusionOk="0">
                  <a:moveTo>
                    <a:pt x="5360" y="1"/>
                  </a:moveTo>
                  <a:cubicBezTo>
                    <a:pt x="2964" y="1"/>
                    <a:pt x="894" y="1462"/>
                    <a:pt x="1" y="3533"/>
                  </a:cubicBezTo>
                  <a:cubicBezTo>
                    <a:pt x="1036" y="1909"/>
                    <a:pt x="2863" y="813"/>
                    <a:pt x="4933" y="813"/>
                  </a:cubicBezTo>
                  <a:cubicBezTo>
                    <a:pt x="8140" y="813"/>
                    <a:pt x="10759" y="3431"/>
                    <a:pt x="10759" y="6638"/>
                  </a:cubicBezTo>
                  <a:cubicBezTo>
                    <a:pt x="10759" y="7470"/>
                    <a:pt x="10596" y="8242"/>
                    <a:pt x="10292" y="8952"/>
                  </a:cubicBezTo>
                  <a:cubicBezTo>
                    <a:pt x="10860" y="8059"/>
                    <a:pt x="11185" y="6983"/>
                    <a:pt x="11185" y="5846"/>
                  </a:cubicBezTo>
                  <a:cubicBezTo>
                    <a:pt x="11185" y="2619"/>
                    <a:pt x="8587" y="1"/>
                    <a:pt x="5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8"/>
            <p:cNvSpPr/>
            <p:nvPr/>
          </p:nvSpPr>
          <p:spPr>
            <a:xfrm>
              <a:off x="1324025" y="3150525"/>
              <a:ext cx="532350" cy="695225"/>
            </a:xfrm>
            <a:custGeom>
              <a:avLst/>
              <a:gdLst/>
              <a:ahLst/>
              <a:cxnLst/>
              <a:rect l="l" t="t" r="r" b="b"/>
              <a:pathLst>
                <a:path w="21294" h="27809" extrusionOk="0">
                  <a:moveTo>
                    <a:pt x="15813" y="1"/>
                  </a:moveTo>
                  <a:cubicBezTo>
                    <a:pt x="7105" y="1"/>
                    <a:pt x="1" y="7085"/>
                    <a:pt x="1" y="15813"/>
                  </a:cubicBezTo>
                  <a:cubicBezTo>
                    <a:pt x="1" y="20603"/>
                    <a:pt x="2152" y="24886"/>
                    <a:pt x="5522" y="27809"/>
                  </a:cubicBezTo>
                  <a:cubicBezTo>
                    <a:pt x="5765" y="27727"/>
                    <a:pt x="6009" y="27626"/>
                    <a:pt x="6273" y="27545"/>
                  </a:cubicBezTo>
                  <a:cubicBezTo>
                    <a:pt x="2863" y="24764"/>
                    <a:pt x="691" y="20542"/>
                    <a:pt x="691" y="15813"/>
                  </a:cubicBezTo>
                  <a:cubicBezTo>
                    <a:pt x="691" y="7450"/>
                    <a:pt x="7470" y="671"/>
                    <a:pt x="15813" y="671"/>
                  </a:cubicBezTo>
                  <a:cubicBezTo>
                    <a:pt x="17761" y="671"/>
                    <a:pt x="19608" y="1036"/>
                    <a:pt x="21293" y="1706"/>
                  </a:cubicBezTo>
                  <a:lnTo>
                    <a:pt x="21253" y="1604"/>
                  </a:lnTo>
                  <a:lnTo>
                    <a:pt x="21171" y="935"/>
                  </a:lnTo>
                  <a:cubicBezTo>
                    <a:pt x="19507" y="326"/>
                    <a:pt x="17700" y="1"/>
                    <a:pt x="158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8"/>
            <p:cNvSpPr/>
            <p:nvPr/>
          </p:nvSpPr>
          <p:spPr>
            <a:xfrm>
              <a:off x="927725" y="3772150"/>
              <a:ext cx="348625" cy="799750"/>
            </a:xfrm>
            <a:custGeom>
              <a:avLst/>
              <a:gdLst/>
              <a:ahLst/>
              <a:cxnLst/>
              <a:rect l="l" t="t" r="r" b="b"/>
              <a:pathLst>
                <a:path w="13945" h="31990" extrusionOk="0">
                  <a:moveTo>
                    <a:pt x="13945" y="0"/>
                  </a:moveTo>
                  <a:lnTo>
                    <a:pt x="0" y="31989"/>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8"/>
            <p:cNvSpPr/>
            <p:nvPr/>
          </p:nvSpPr>
          <p:spPr>
            <a:xfrm>
              <a:off x="1773125" y="2566475"/>
              <a:ext cx="334425" cy="369425"/>
            </a:xfrm>
            <a:custGeom>
              <a:avLst/>
              <a:gdLst/>
              <a:ahLst/>
              <a:cxnLst/>
              <a:rect l="l" t="t" r="r" b="b"/>
              <a:pathLst>
                <a:path w="13377" h="14777" extrusionOk="0">
                  <a:moveTo>
                    <a:pt x="0" y="14777"/>
                  </a:moveTo>
                  <a:lnTo>
                    <a:pt x="13376" y="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8"/>
            <p:cNvSpPr/>
            <p:nvPr/>
          </p:nvSpPr>
          <p:spPr>
            <a:xfrm>
              <a:off x="2127325" y="2341675"/>
              <a:ext cx="353200" cy="211625"/>
            </a:xfrm>
            <a:custGeom>
              <a:avLst/>
              <a:gdLst/>
              <a:ahLst/>
              <a:cxnLst/>
              <a:rect l="l" t="t" r="r" b="b"/>
              <a:pathLst>
                <a:path w="14128" h="8465" extrusionOk="0">
                  <a:moveTo>
                    <a:pt x="0" y="8465"/>
                  </a:moveTo>
                  <a:lnTo>
                    <a:pt x="14127" y="1"/>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8"/>
            <p:cNvSpPr/>
            <p:nvPr/>
          </p:nvSpPr>
          <p:spPr>
            <a:xfrm>
              <a:off x="2492675" y="2220900"/>
              <a:ext cx="325800" cy="121300"/>
            </a:xfrm>
            <a:custGeom>
              <a:avLst/>
              <a:gdLst/>
              <a:ahLst/>
              <a:cxnLst/>
              <a:rect l="l" t="t" r="r" b="b"/>
              <a:pathLst>
                <a:path w="13032" h="4852" extrusionOk="0">
                  <a:moveTo>
                    <a:pt x="13031" y="1"/>
                  </a:moveTo>
                  <a:lnTo>
                    <a:pt x="0" y="4243"/>
                  </a:lnTo>
                  <a:lnTo>
                    <a:pt x="305" y="4852"/>
                  </a:lnTo>
                  <a:lnTo>
                    <a:pt x="12808" y="772"/>
                  </a:lnTo>
                  <a:cubicBezTo>
                    <a:pt x="12910" y="528"/>
                    <a:pt x="12971" y="265"/>
                    <a:pt x="130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8"/>
            <p:cNvSpPr/>
            <p:nvPr/>
          </p:nvSpPr>
          <p:spPr>
            <a:xfrm>
              <a:off x="1038350" y="3810725"/>
              <a:ext cx="360300" cy="902250"/>
            </a:xfrm>
            <a:custGeom>
              <a:avLst/>
              <a:gdLst/>
              <a:ahLst/>
              <a:cxnLst/>
              <a:rect l="l" t="t" r="r" b="b"/>
              <a:pathLst>
                <a:path w="14412" h="36090" extrusionOk="0">
                  <a:moveTo>
                    <a:pt x="11428" y="0"/>
                  </a:moveTo>
                  <a:lnTo>
                    <a:pt x="0" y="33735"/>
                  </a:lnTo>
                  <a:lnTo>
                    <a:pt x="6394" y="36089"/>
                  </a:lnTo>
                  <a:lnTo>
                    <a:pt x="14412" y="2375"/>
                  </a:lnTo>
                  <a:lnTo>
                    <a:pt x="114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8"/>
            <p:cNvSpPr/>
            <p:nvPr/>
          </p:nvSpPr>
          <p:spPr>
            <a:xfrm>
              <a:off x="2342475" y="3201775"/>
              <a:ext cx="310575" cy="324800"/>
            </a:xfrm>
            <a:custGeom>
              <a:avLst/>
              <a:gdLst/>
              <a:ahLst/>
              <a:cxnLst/>
              <a:rect l="l" t="t" r="r" b="b"/>
              <a:pathLst>
                <a:path w="12423" h="12992" extrusionOk="0">
                  <a:moveTo>
                    <a:pt x="11286" y="1"/>
                  </a:moveTo>
                  <a:lnTo>
                    <a:pt x="0" y="12991"/>
                  </a:lnTo>
                  <a:cubicBezTo>
                    <a:pt x="3025" y="11286"/>
                    <a:pt x="12422" y="2457"/>
                    <a:pt x="12422" y="2457"/>
                  </a:cubicBezTo>
                  <a:lnTo>
                    <a:pt x="11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8"/>
            <p:cNvSpPr/>
            <p:nvPr/>
          </p:nvSpPr>
          <p:spPr>
            <a:xfrm>
              <a:off x="2261775" y="3182500"/>
              <a:ext cx="284200" cy="170200"/>
            </a:xfrm>
            <a:custGeom>
              <a:avLst/>
              <a:gdLst/>
              <a:ahLst/>
              <a:cxnLst/>
              <a:rect l="l" t="t" r="r" b="b"/>
              <a:pathLst>
                <a:path w="11368" h="6808" extrusionOk="0">
                  <a:moveTo>
                    <a:pt x="11368" y="1"/>
                  </a:moveTo>
                  <a:lnTo>
                    <a:pt x="1" y="5176"/>
                  </a:lnTo>
                  <a:cubicBezTo>
                    <a:pt x="298" y="6128"/>
                    <a:pt x="835" y="6807"/>
                    <a:pt x="1437" y="6807"/>
                  </a:cubicBezTo>
                  <a:cubicBezTo>
                    <a:pt x="1656" y="6807"/>
                    <a:pt x="1884" y="6717"/>
                    <a:pt x="2112" y="6516"/>
                  </a:cubicBezTo>
                  <a:cubicBezTo>
                    <a:pt x="3512" y="5319"/>
                    <a:pt x="9724" y="934"/>
                    <a:pt x="113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8"/>
            <p:cNvSpPr/>
            <p:nvPr/>
          </p:nvSpPr>
          <p:spPr>
            <a:xfrm>
              <a:off x="2512450" y="2908475"/>
              <a:ext cx="91375" cy="203000"/>
            </a:xfrm>
            <a:custGeom>
              <a:avLst/>
              <a:gdLst/>
              <a:ahLst/>
              <a:cxnLst/>
              <a:rect l="l" t="t" r="r" b="b"/>
              <a:pathLst>
                <a:path w="3655" h="8120" extrusionOk="0">
                  <a:moveTo>
                    <a:pt x="1" y="1"/>
                  </a:moveTo>
                  <a:lnTo>
                    <a:pt x="1625" y="1747"/>
                  </a:lnTo>
                  <a:lnTo>
                    <a:pt x="2741" y="5684"/>
                  </a:lnTo>
                  <a:lnTo>
                    <a:pt x="1726" y="8120"/>
                  </a:lnTo>
                  <a:lnTo>
                    <a:pt x="3655" y="6395"/>
                  </a:lnTo>
                  <a:lnTo>
                    <a:pt x="2416" y="1401"/>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8"/>
            <p:cNvSpPr/>
            <p:nvPr/>
          </p:nvSpPr>
          <p:spPr>
            <a:xfrm>
              <a:off x="2162325" y="2366025"/>
              <a:ext cx="331375" cy="241075"/>
            </a:xfrm>
            <a:custGeom>
              <a:avLst/>
              <a:gdLst/>
              <a:ahLst/>
              <a:cxnLst/>
              <a:rect l="l" t="t" r="r" b="b"/>
              <a:pathLst>
                <a:path w="13255" h="9643" extrusionOk="0">
                  <a:moveTo>
                    <a:pt x="13255" y="1"/>
                  </a:moveTo>
                  <a:lnTo>
                    <a:pt x="1" y="9236"/>
                  </a:lnTo>
                  <a:lnTo>
                    <a:pt x="2375" y="9642"/>
                  </a:lnTo>
                  <a:lnTo>
                    <a:pt x="12971" y="2477"/>
                  </a:lnTo>
                  <a:lnTo>
                    <a:pt x="132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8"/>
            <p:cNvSpPr/>
            <p:nvPr/>
          </p:nvSpPr>
          <p:spPr>
            <a:xfrm>
              <a:off x="1829950" y="2609600"/>
              <a:ext cx="311600" cy="380600"/>
            </a:xfrm>
            <a:custGeom>
              <a:avLst/>
              <a:gdLst/>
              <a:ahLst/>
              <a:cxnLst/>
              <a:rect l="l" t="t" r="r" b="b"/>
              <a:pathLst>
                <a:path w="12464" h="15224" extrusionOk="0">
                  <a:moveTo>
                    <a:pt x="12463" y="1"/>
                  </a:moveTo>
                  <a:lnTo>
                    <a:pt x="1" y="15224"/>
                  </a:lnTo>
                  <a:lnTo>
                    <a:pt x="1300" y="15224"/>
                  </a:lnTo>
                  <a:lnTo>
                    <a:pt x="12463" y="2700"/>
                  </a:lnTo>
                  <a:lnTo>
                    <a:pt x="124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8"/>
            <p:cNvSpPr/>
            <p:nvPr/>
          </p:nvSpPr>
          <p:spPr>
            <a:xfrm>
              <a:off x="2510425" y="2261500"/>
              <a:ext cx="293850" cy="135500"/>
            </a:xfrm>
            <a:custGeom>
              <a:avLst/>
              <a:gdLst/>
              <a:ahLst/>
              <a:cxnLst/>
              <a:rect l="l" t="t" r="r" b="b"/>
              <a:pathLst>
                <a:path w="11754" h="5420" extrusionOk="0">
                  <a:moveTo>
                    <a:pt x="11753" y="0"/>
                  </a:moveTo>
                  <a:lnTo>
                    <a:pt x="11753" y="0"/>
                  </a:lnTo>
                  <a:cubicBezTo>
                    <a:pt x="11733" y="0"/>
                    <a:pt x="9784" y="995"/>
                    <a:pt x="7206" y="1929"/>
                  </a:cubicBezTo>
                  <a:cubicBezTo>
                    <a:pt x="4629" y="2842"/>
                    <a:pt x="1" y="4060"/>
                    <a:pt x="1" y="4060"/>
                  </a:cubicBezTo>
                  <a:lnTo>
                    <a:pt x="1706" y="5420"/>
                  </a:lnTo>
                  <a:lnTo>
                    <a:pt x="7836" y="3370"/>
                  </a:lnTo>
                  <a:cubicBezTo>
                    <a:pt x="9561" y="2802"/>
                    <a:pt x="10941" y="1563"/>
                    <a:pt x="117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8"/>
            <p:cNvSpPr/>
            <p:nvPr/>
          </p:nvSpPr>
          <p:spPr>
            <a:xfrm>
              <a:off x="2468825" y="3251000"/>
              <a:ext cx="184225" cy="177625"/>
            </a:xfrm>
            <a:custGeom>
              <a:avLst/>
              <a:gdLst/>
              <a:ahLst/>
              <a:cxnLst/>
              <a:rect l="l" t="t" r="r" b="b"/>
              <a:pathLst>
                <a:path w="7369" h="7105" extrusionOk="0">
                  <a:moveTo>
                    <a:pt x="7145" y="1"/>
                  </a:moveTo>
                  <a:lnTo>
                    <a:pt x="0" y="7105"/>
                  </a:lnTo>
                  <a:cubicBezTo>
                    <a:pt x="3552" y="4060"/>
                    <a:pt x="7368" y="488"/>
                    <a:pt x="7368" y="488"/>
                  </a:cubicBezTo>
                  <a:lnTo>
                    <a:pt x="71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8"/>
            <p:cNvSpPr/>
            <p:nvPr/>
          </p:nvSpPr>
          <p:spPr>
            <a:xfrm>
              <a:off x="2670275" y="3167775"/>
              <a:ext cx="20325" cy="69550"/>
            </a:xfrm>
            <a:custGeom>
              <a:avLst/>
              <a:gdLst/>
              <a:ahLst/>
              <a:cxnLst/>
              <a:rect l="l" t="t" r="r" b="b"/>
              <a:pathLst>
                <a:path w="813" h="2782" extrusionOk="0">
                  <a:moveTo>
                    <a:pt x="264" y="1"/>
                  </a:moveTo>
                  <a:lnTo>
                    <a:pt x="1" y="143"/>
                  </a:lnTo>
                  <a:cubicBezTo>
                    <a:pt x="346" y="590"/>
                    <a:pt x="569" y="1158"/>
                    <a:pt x="569" y="1767"/>
                  </a:cubicBezTo>
                  <a:cubicBezTo>
                    <a:pt x="569" y="2132"/>
                    <a:pt x="488" y="2477"/>
                    <a:pt x="366" y="2782"/>
                  </a:cubicBezTo>
                  <a:cubicBezTo>
                    <a:pt x="650" y="2416"/>
                    <a:pt x="812" y="1950"/>
                    <a:pt x="812" y="1442"/>
                  </a:cubicBezTo>
                  <a:cubicBezTo>
                    <a:pt x="812" y="894"/>
                    <a:pt x="609" y="387"/>
                    <a:pt x="2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8"/>
            <p:cNvSpPr/>
            <p:nvPr/>
          </p:nvSpPr>
          <p:spPr>
            <a:xfrm>
              <a:off x="2502325" y="2156675"/>
              <a:ext cx="313100" cy="52575"/>
            </a:xfrm>
            <a:custGeom>
              <a:avLst/>
              <a:gdLst/>
              <a:ahLst/>
              <a:cxnLst/>
              <a:rect l="l" t="t" r="r" b="b"/>
              <a:pathLst>
                <a:path w="12524" h="2103" extrusionOk="0">
                  <a:moveTo>
                    <a:pt x="11066" y="1"/>
                  </a:moveTo>
                  <a:cubicBezTo>
                    <a:pt x="10958" y="1"/>
                    <a:pt x="10848" y="11"/>
                    <a:pt x="10737" y="32"/>
                  </a:cubicBezTo>
                  <a:lnTo>
                    <a:pt x="0" y="2103"/>
                  </a:lnTo>
                  <a:lnTo>
                    <a:pt x="0" y="2103"/>
                  </a:lnTo>
                  <a:lnTo>
                    <a:pt x="12524" y="824"/>
                  </a:lnTo>
                  <a:cubicBezTo>
                    <a:pt x="12214" y="325"/>
                    <a:pt x="11670" y="1"/>
                    <a:pt x="1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8"/>
            <p:cNvSpPr/>
            <p:nvPr/>
          </p:nvSpPr>
          <p:spPr>
            <a:xfrm>
              <a:off x="2062350" y="2248825"/>
              <a:ext cx="375025" cy="224300"/>
            </a:xfrm>
            <a:custGeom>
              <a:avLst/>
              <a:gdLst/>
              <a:ahLst/>
              <a:cxnLst/>
              <a:rect l="l" t="t" r="r" b="b"/>
              <a:pathLst>
                <a:path w="15001" h="8972" extrusionOk="0">
                  <a:moveTo>
                    <a:pt x="12971" y="0"/>
                  </a:moveTo>
                  <a:lnTo>
                    <a:pt x="630" y="6658"/>
                  </a:lnTo>
                  <a:lnTo>
                    <a:pt x="1" y="8972"/>
                  </a:lnTo>
                  <a:lnTo>
                    <a:pt x="996" y="7165"/>
                  </a:lnTo>
                  <a:lnTo>
                    <a:pt x="12586" y="1116"/>
                  </a:lnTo>
                  <a:lnTo>
                    <a:pt x="15001" y="568"/>
                  </a:lnTo>
                  <a:lnTo>
                    <a:pt x="129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8"/>
            <p:cNvSpPr/>
            <p:nvPr/>
          </p:nvSpPr>
          <p:spPr>
            <a:xfrm>
              <a:off x="1674675" y="2483750"/>
              <a:ext cx="369450" cy="375550"/>
            </a:xfrm>
            <a:custGeom>
              <a:avLst/>
              <a:gdLst/>
              <a:ahLst/>
              <a:cxnLst/>
              <a:rect l="l" t="t" r="r" b="b"/>
              <a:pathLst>
                <a:path w="14778" h="15022" extrusionOk="0">
                  <a:moveTo>
                    <a:pt x="14777" y="1"/>
                  </a:moveTo>
                  <a:lnTo>
                    <a:pt x="12220" y="224"/>
                  </a:lnTo>
                  <a:lnTo>
                    <a:pt x="1" y="10454"/>
                  </a:lnTo>
                  <a:lnTo>
                    <a:pt x="731" y="15021"/>
                  </a:lnTo>
                  <a:lnTo>
                    <a:pt x="1198" y="10901"/>
                  </a:lnTo>
                  <a:lnTo>
                    <a:pt x="12382" y="1198"/>
                  </a:lnTo>
                  <a:lnTo>
                    <a:pt x="147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8"/>
            <p:cNvSpPr/>
            <p:nvPr/>
          </p:nvSpPr>
          <p:spPr>
            <a:xfrm>
              <a:off x="1355500" y="2851750"/>
              <a:ext cx="313125" cy="264300"/>
            </a:xfrm>
            <a:custGeom>
              <a:avLst/>
              <a:gdLst/>
              <a:ahLst/>
              <a:cxnLst/>
              <a:rect l="l" t="t" r="r" b="b"/>
              <a:pathLst>
                <a:path w="12525" h="10572" extrusionOk="0">
                  <a:moveTo>
                    <a:pt x="8238" y="0"/>
                  </a:moveTo>
                  <a:cubicBezTo>
                    <a:pt x="8024" y="0"/>
                    <a:pt x="7832" y="24"/>
                    <a:pt x="7673" y="78"/>
                  </a:cubicBezTo>
                  <a:cubicBezTo>
                    <a:pt x="6130" y="606"/>
                    <a:pt x="4385" y="1275"/>
                    <a:pt x="3979" y="1742"/>
                  </a:cubicBezTo>
                  <a:cubicBezTo>
                    <a:pt x="3207" y="2574"/>
                    <a:pt x="3045" y="4949"/>
                    <a:pt x="1726" y="6634"/>
                  </a:cubicBezTo>
                  <a:cubicBezTo>
                    <a:pt x="1482" y="6959"/>
                    <a:pt x="853" y="7730"/>
                    <a:pt x="0" y="8785"/>
                  </a:cubicBezTo>
                  <a:lnTo>
                    <a:pt x="528" y="10572"/>
                  </a:lnTo>
                  <a:lnTo>
                    <a:pt x="1401" y="8664"/>
                  </a:lnTo>
                  <a:cubicBezTo>
                    <a:pt x="1401" y="8664"/>
                    <a:pt x="4080" y="6269"/>
                    <a:pt x="4364" y="4726"/>
                  </a:cubicBezTo>
                  <a:cubicBezTo>
                    <a:pt x="4649" y="3183"/>
                    <a:pt x="5095" y="2716"/>
                    <a:pt x="6902" y="1539"/>
                  </a:cubicBezTo>
                  <a:cubicBezTo>
                    <a:pt x="7619" y="1072"/>
                    <a:pt x="8654" y="931"/>
                    <a:pt x="9641" y="931"/>
                  </a:cubicBezTo>
                  <a:cubicBezTo>
                    <a:pt x="11138" y="931"/>
                    <a:pt x="12524" y="1255"/>
                    <a:pt x="12524" y="1255"/>
                  </a:cubicBezTo>
                  <a:cubicBezTo>
                    <a:pt x="12524" y="1255"/>
                    <a:pt x="9794" y="0"/>
                    <a:pt x="82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8"/>
            <p:cNvSpPr/>
            <p:nvPr/>
          </p:nvSpPr>
          <p:spPr>
            <a:xfrm>
              <a:off x="1121050" y="3061225"/>
              <a:ext cx="247675" cy="295850"/>
            </a:xfrm>
            <a:custGeom>
              <a:avLst/>
              <a:gdLst/>
              <a:ahLst/>
              <a:cxnLst/>
              <a:rect l="l" t="t" r="r" b="b"/>
              <a:pathLst>
                <a:path w="9907" h="11834" extrusionOk="0">
                  <a:moveTo>
                    <a:pt x="9703" y="0"/>
                  </a:moveTo>
                  <a:cubicBezTo>
                    <a:pt x="9520" y="203"/>
                    <a:pt x="9338" y="447"/>
                    <a:pt x="9135" y="691"/>
                  </a:cubicBezTo>
                  <a:cubicBezTo>
                    <a:pt x="9196" y="1117"/>
                    <a:pt x="9236" y="1563"/>
                    <a:pt x="9236" y="2010"/>
                  </a:cubicBezTo>
                  <a:cubicBezTo>
                    <a:pt x="9236" y="6902"/>
                    <a:pt x="5380" y="10900"/>
                    <a:pt x="569" y="11144"/>
                  </a:cubicBezTo>
                  <a:cubicBezTo>
                    <a:pt x="366" y="11387"/>
                    <a:pt x="184" y="11611"/>
                    <a:pt x="1" y="11834"/>
                  </a:cubicBezTo>
                  <a:lnTo>
                    <a:pt x="82" y="11834"/>
                  </a:lnTo>
                  <a:cubicBezTo>
                    <a:pt x="5502" y="11834"/>
                    <a:pt x="9906" y="7429"/>
                    <a:pt x="9906" y="2010"/>
                  </a:cubicBezTo>
                  <a:cubicBezTo>
                    <a:pt x="9906" y="1320"/>
                    <a:pt x="9845" y="650"/>
                    <a:pt x="9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8"/>
            <p:cNvSpPr/>
            <p:nvPr/>
          </p:nvSpPr>
          <p:spPr>
            <a:xfrm>
              <a:off x="1299675" y="3850300"/>
              <a:ext cx="98975" cy="436925"/>
            </a:xfrm>
            <a:custGeom>
              <a:avLst/>
              <a:gdLst/>
              <a:ahLst/>
              <a:cxnLst/>
              <a:rect l="l" t="t" r="r" b="b"/>
              <a:pathLst>
                <a:path w="3959" h="17477" extrusionOk="0">
                  <a:moveTo>
                    <a:pt x="2984" y="0"/>
                  </a:moveTo>
                  <a:lnTo>
                    <a:pt x="1" y="17476"/>
                  </a:lnTo>
                  <a:lnTo>
                    <a:pt x="3959" y="792"/>
                  </a:lnTo>
                  <a:lnTo>
                    <a:pt x="29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8"/>
            <p:cNvSpPr/>
            <p:nvPr/>
          </p:nvSpPr>
          <p:spPr>
            <a:xfrm>
              <a:off x="1387975" y="3826450"/>
              <a:ext cx="59400" cy="35550"/>
            </a:xfrm>
            <a:custGeom>
              <a:avLst/>
              <a:gdLst/>
              <a:ahLst/>
              <a:cxnLst/>
              <a:rect l="l" t="t" r="r" b="b"/>
              <a:pathLst>
                <a:path w="2376" h="1422" extrusionOk="0">
                  <a:moveTo>
                    <a:pt x="975" y="0"/>
                  </a:moveTo>
                  <a:lnTo>
                    <a:pt x="0" y="609"/>
                  </a:lnTo>
                  <a:lnTo>
                    <a:pt x="975" y="1421"/>
                  </a:lnTo>
                  <a:lnTo>
                    <a:pt x="2375" y="954"/>
                  </a:lnTo>
                  <a:lnTo>
                    <a:pt x="9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1506200" y="2736975"/>
              <a:ext cx="131450" cy="102025"/>
            </a:xfrm>
            <a:custGeom>
              <a:avLst/>
              <a:gdLst/>
              <a:ahLst/>
              <a:cxnLst/>
              <a:rect l="l" t="t" r="r" b="b"/>
              <a:pathLst>
                <a:path w="5258" h="4081" extrusionOk="0">
                  <a:moveTo>
                    <a:pt x="4974" y="0"/>
                  </a:moveTo>
                  <a:cubicBezTo>
                    <a:pt x="2497" y="0"/>
                    <a:pt x="468" y="1746"/>
                    <a:pt x="1" y="4080"/>
                  </a:cubicBezTo>
                  <a:cubicBezTo>
                    <a:pt x="853" y="2192"/>
                    <a:pt x="2761" y="873"/>
                    <a:pt x="4974" y="873"/>
                  </a:cubicBezTo>
                  <a:lnTo>
                    <a:pt x="5055" y="873"/>
                  </a:lnTo>
                  <a:lnTo>
                    <a:pt x="5258" y="21"/>
                  </a:lnTo>
                  <a:cubicBezTo>
                    <a:pt x="5156" y="0"/>
                    <a:pt x="5075" y="0"/>
                    <a:pt x="49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1038350" y="3368725"/>
              <a:ext cx="97950" cy="188300"/>
            </a:xfrm>
            <a:custGeom>
              <a:avLst/>
              <a:gdLst/>
              <a:ahLst/>
              <a:cxnLst/>
              <a:rect l="l" t="t" r="r" b="b"/>
              <a:pathLst>
                <a:path w="3918" h="7532" extrusionOk="0">
                  <a:moveTo>
                    <a:pt x="2923" y="1"/>
                  </a:moveTo>
                  <a:lnTo>
                    <a:pt x="0" y="3553"/>
                  </a:lnTo>
                  <a:lnTo>
                    <a:pt x="427" y="7531"/>
                  </a:lnTo>
                  <a:lnTo>
                    <a:pt x="873" y="3979"/>
                  </a:lnTo>
                  <a:lnTo>
                    <a:pt x="39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8"/>
            <p:cNvSpPr/>
            <p:nvPr/>
          </p:nvSpPr>
          <p:spPr>
            <a:xfrm>
              <a:off x="411650" y="3545825"/>
              <a:ext cx="626725" cy="879425"/>
            </a:xfrm>
            <a:custGeom>
              <a:avLst/>
              <a:gdLst/>
              <a:ahLst/>
              <a:cxnLst/>
              <a:rect l="l" t="t" r="r" b="b"/>
              <a:pathLst>
                <a:path w="25069" h="35177" extrusionOk="0">
                  <a:moveTo>
                    <a:pt x="23242" y="1"/>
                  </a:moveTo>
                  <a:lnTo>
                    <a:pt x="1" y="35176"/>
                  </a:lnTo>
                  <a:lnTo>
                    <a:pt x="25068" y="1462"/>
                  </a:lnTo>
                  <a:lnTo>
                    <a:pt x="232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8"/>
            <p:cNvSpPr/>
            <p:nvPr/>
          </p:nvSpPr>
          <p:spPr>
            <a:xfrm>
              <a:off x="2167900" y="2926925"/>
              <a:ext cx="320225" cy="141425"/>
            </a:xfrm>
            <a:custGeom>
              <a:avLst/>
              <a:gdLst/>
              <a:ahLst/>
              <a:cxnLst/>
              <a:rect l="l" t="t" r="r" b="b"/>
              <a:pathLst>
                <a:path w="12809" h="5657" extrusionOk="0">
                  <a:moveTo>
                    <a:pt x="10957" y="1"/>
                  </a:moveTo>
                  <a:cubicBezTo>
                    <a:pt x="7302" y="1"/>
                    <a:pt x="1" y="4175"/>
                    <a:pt x="1" y="4175"/>
                  </a:cubicBezTo>
                  <a:lnTo>
                    <a:pt x="1" y="5657"/>
                  </a:lnTo>
                  <a:cubicBezTo>
                    <a:pt x="1" y="5657"/>
                    <a:pt x="407" y="4621"/>
                    <a:pt x="549" y="4439"/>
                  </a:cubicBezTo>
                  <a:cubicBezTo>
                    <a:pt x="691" y="4256"/>
                    <a:pt x="4629" y="2754"/>
                    <a:pt x="7673" y="1414"/>
                  </a:cubicBezTo>
                  <a:cubicBezTo>
                    <a:pt x="9231" y="719"/>
                    <a:pt x="10538" y="549"/>
                    <a:pt x="11444" y="549"/>
                  </a:cubicBezTo>
                  <a:cubicBezTo>
                    <a:pt x="12310" y="549"/>
                    <a:pt x="12809" y="704"/>
                    <a:pt x="12809" y="704"/>
                  </a:cubicBezTo>
                  <a:cubicBezTo>
                    <a:pt x="12667" y="562"/>
                    <a:pt x="12525" y="460"/>
                    <a:pt x="12362" y="339"/>
                  </a:cubicBezTo>
                  <a:cubicBezTo>
                    <a:pt x="12011" y="103"/>
                    <a:pt x="11528" y="1"/>
                    <a:pt x="10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8"/>
            <p:cNvSpPr/>
            <p:nvPr/>
          </p:nvSpPr>
          <p:spPr>
            <a:xfrm>
              <a:off x="1630525" y="3068325"/>
              <a:ext cx="516600" cy="251725"/>
            </a:xfrm>
            <a:custGeom>
              <a:avLst/>
              <a:gdLst/>
              <a:ahLst/>
              <a:cxnLst/>
              <a:rect l="l" t="t" r="r" b="b"/>
              <a:pathLst>
                <a:path w="20664" h="10069" extrusionOk="0">
                  <a:moveTo>
                    <a:pt x="19202" y="1"/>
                  </a:moveTo>
                  <a:lnTo>
                    <a:pt x="1" y="10068"/>
                  </a:lnTo>
                  <a:cubicBezTo>
                    <a:pt x="6" y="10068"/>
                    <a:pt x="11" y="10069"/>
                    <a:pt x="17" y="10069"/>
                  </a:cubicBezTo>
                  <a:cubicBezTo>
                    <a:pt x="1774" y="10069"/>
                    <a:pt x="19080" y="447"/>
                    <a:pt x="19080" y="447"/>
                  </a:cubicBezTo>
                  <a:lnTo>
                    <a:pt x="20664" y="447"/>
                  </a:lnTo>
                  <a:lnTo>
                    <a:pt x="204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8"/>
            <p:cNvSpPr/>
            <p:nvPr/>
          </p:nvSpPr>
          <p:spPr>
            <a:xfrm>
              <a:off x="2209000" y="2407125"/>
              <a:ext cx="280150" cy="199975"/>
            </a:xfrm>
            <a:custGeom>
              <a:avLst/>
              <a:gdLst/>
              <a:ahLst/>
              <a:cxnLst/>
              <a:rect l="l" t="t" r="r" b="b"/>
              <a:pathLst>
                <a:path w="11206" h="7999" extrusionOk="0">
                  <a:moveTo>
                    <a:pt x="11205" y="1"/>
                  </a:moveTo>
                  <a:lnTo>
                    <a:pt x="11205" y="1"/>
                  </a:lnTo>
                  <a:cubicBezTo>
                    <a:pt x="11144" y="21"/>
                    <a:pt x="11104" y="21"/>
                    <a:pt x="11104" y="21"/>
                  </a:cubicBezTo>
                  <a:lnTo>
                    <a:pt x="1" y="7917"/>
                  </a:lnTo>
                  <a:lnTo>
                    <a:pt x="508" y="7998"/>
                  </a:lnTo>
                  <a:lnTo>
                    <a:pt x="11104" y="833"/>
                  </a:lnTo>
                  <a:lnTo>
                    <a:pt x="112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1848225" y="2649700"/>
              <a:ext cx="293325" cy="340500"/>
            </a:xfrm>
            <a:custGeom>
              <a:avLst/>
              <a:gdLst/>
              <a:ahLst/>
              <a:cxnLst/>
              <a:rect l="l" t="t" r="r" b="b"/>
              <a:pathLst>
                <a:path w="11733" h="13620" extrusionOk="0">
                  <a:moveTo>
                    <a:pt x="11712" y="0"/>
                  </a:moveTo>
                  <a:lnTo>
                    <a:pt x="0" y="13620"/>
                  </a:lnTo>
                  <a:lnTo>
                    <a:pt x="569" y="13620"/>
                  </a:lnTo>
                  <a:lnTo>
                    <a:pt x="11732" y="1096"/>
                  </a:lnTo>
                  <a:lnTo>
                    <a:pt x="117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2544425" y="2289925"/>
              <a:ext cx="241575" cy="107075"/>
            </a:xfrm>
            <a:custGeom>
              <a:avLst/>
              <a:gdLst/>
              <a:ahLst/>
              <a:cxnLst/>
              <a:rect l="l" t="t" r="r" b="b"/>
              <a:pathLst>
                <a:path w="9663" h="4283" extrusionOk="0">
                  <a:moveTo>
                    <a:pt x="9662" y="0"/>
                  </a:moveTo>
                  <a:lnTo>
                    <a:pt x="9662" y="0"/>
                  </a:lnTo>
                  <a:cubicBezTo>
                    <a:pt x="9622" y="20"/>
                    <a:pt x="8445" y="792"/>
                    <a:pt x="6354" y="1746"/>
                  </a:cubicBezTo>
                  <a:cubicBezTo>
                    <a:pt x="5055" y="2355"/>
                    <a:pt x="2091" y="3329"/>
                    <a:pt x="1" y="3999"/>
                  </a:cubicBezTo>
                  <a:lnTo>
                    <a:pt x="346" y="4283"/>
                  </a:lnTo>
                  <a:lnTo>
                    <a:pt x="6476" y="2233"/>
                  </a:lnTo>
                  <a:cubicBezTo>
                    <a:pt x="7754" y="1807"/>
                    <a:pt x="8850" y="1015"/>
                    <a:pt x="96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8"/>
            <p:cNvSpPr/>
            <p:nvPr/>
          </p:nvSpPr>
          <p:spPr>
            <a:xfrm>
              <a:off x="1984225" y="2412200"/>
              <a:ext cx="83750" cy="57875"/>
            </a:xfrm>
            <a:custGeom>
              <a:avLst/>
              <a:gdLst/>
              <a:ahLst/>
              <a:cxnLst/>
              <a:rect l="l" t="t" r="r" b="b"/>
              <a:pathLst>
                <a:path w="3350" h="2315" extrusionOk="0">
                  <a:moveTo>
                    <a:pt x="2476" y="1"/>
                  </a:moveTo>
                  <a:cubicBezTo>
                    <a:pt x="1157" y="1"/>
                    <a:pt x="81" y="1016"/>
                    <a:pt x="0" y="2315"/>
                  </a:cubicBezTo>
                  <a:cubicBezTo>
                    <a:pt x="284" y="1259"/>
                    <a:pt x="1259" y="488"/>
                    <a:pt x="2395" y="488"/>
                  </a:cubicBezTo>
                  <a:cubicBezTo>
                    <a:pt x="2659" y="488"/>
                    <a:pt x="2923" y="549"/>
                    <a:pt x="3167" y="630"/>
                  </a:cubicBezTo>
                  <a:lnTo>
                    <a:pt x="3349" y="163"/>
                  </a:lnTo>
                  <a:cubicBezTo>
                    <a:pt x="3065" y="62"/>
                    <a:pt x="2781" y="1"/>
                    <a:pt x="2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8"/>
            <p:cNvSpPr/>
            <p:nvPr/>
          </p:nvSpPr>
          <p:spPr>
            <a:xfrm>
              <a:off x="2407425" y="2199600"/>
              <a:ext cx="83750" cy="24875"/>
            </a:xfrm>
            <a:custGeom>
              <a:avLst/>
              <a:gdLst/>
              <a:ahLst/>
              <a:cxnLst/>
              <a:rect l="l" t="t" r="r" b="b"/>
              <a:pathLst>
                <a:path w="3350" h="995" extrusionOk="0">
                  <a:moveTo>
                    <a:pt x="1990" y="0"/>
                  </a:moveTo>
                  <a:cubicBezTo>
                    <a:pt x="1178" y="0"/>
                    <a:pt x="467" y="386"/>
                    <a:pt x="0" y="995"/>
                  </a:cubicBezTo>
                  <a:cubicBezTo>
                    <a:pt x="427" y="670"/>
                    <a:pt x="954" y="487"/>
                    <a:pt x="1543" y="487"/>
                  </a:cubicBezTo>
                  <a:cubicBezTo>
                    <a:pt x="2010" y="487"/>
                    <a:pt x="2456" y="609"/>
                    <a:pt x="2842" y="832"/>
                  </a:cubicBezTo>
                  <a:cubicBezTo>
                    <a:pt x="2984" y="711"/>
                    <a:pt x="3167" y="569"/>
                    <a:pt x="3349" y="406"/>
                  </a:cubicBezTo>
                  <a:cubicBezTo>
                    <a:pt x="2964" y="163"/>
                    <a:pt x="2497" y="0"/>
                    <a:pt x="19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8"/>
            <p:cNvSpPr/>
            <p:nvPr/>
          </p:nvSpPr>
          <p:spPr>
            <a:xfrm>
              <a:off x="2270925" y="3027725"/>
              <a:ext cx="237500" cy="223300"/>
            </a:xfrm>
            <a:custGeom>
              <a:avLst/>
              <a:gdLst/>
              <a:ahLst/>
              <a:cxnLst/>
              <a:rect l="l" t="t" r="r" b="b"/>
              <a:pathLst>
                <a:path w="9500" h="8932" extrusionOk="0">
                  <a:moveTo>
                    <a:pt x="9500" y="1"/>
                  </a:moveTo>
                  <a:cubicBezTo>
                    <a:pt x="9500" y="1"/>
                    <a:pt x="7957" y="2558"/>
                    <a:pt x="6090" y="4081"/>
                  </a:cubicBezTo>
                  <a:cubicBezTo>
                    <a:pt x="4243" y="5603"/>
                    <a:pt x="0" y="8627"/>
                    <a:pt x="0" y="8627"/>
                  </a:cubicBezTo>
                  <a:lnTo>
                    <a:pt x="508" y="8932"/>
                  </a:lnTo>
                  <a:cubicBezTo>
                    <a:pt x="508" y="8932"/>
                    <a:pt x="6211" y="4771"/>
                    <a:pt x="7795" y="3066"/>
                  </a:cubicBezTo>
                  <a:cubicBezTo>
                    <a:pt x="8505" y="2294"/>
                    <a:pt x="9215" y="1178"/>
                    <a:pt x="9500" y="21"/>
                  </a:cubicBezTo>
                  <a:cubicBezTo>
                    <a:pt x="9500" y="21"/>
                    <a:pt x="9500" y="1"/>
                    <a:pt x="95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2352100" y="3157650"/>
              <a:ext cx="206925" cy="158850"/>
            </a:xfrm>
            <a:custGeom>
              <a:avLst/>
              <a:gdLst/>
              <a:ahLst/>
              <a:cxnLst/>
              <a:rect l="l" t="t" r="r" b="b"/>
              <a:pathLst>
                <a:path w="8277" h="6354" extrusionOk="0">
                  <a:moveTo>
                    <a:pt x="8140" y="0"/>
                  </a:moveTo>
                  <a:cubicBezTo>
                    <a:pt x="8140" y="0"/>
                    <a:pt x="1056" y="5014"/>
                    <a:pt x="1" y="6353"/>
                  </a:cubicBezTo>
                  <a:cubicBezTo>
                    <a:pt x="2763" y="4292"/>
                    <a:pt x="7774" y="810"/>
                    <a:pt x="8128" y="810"/>
                  </a:cubicBezTo>
                  <a:cubicBezTo>
                    <a:pt x="8133" y="810"/>
                    <a:pt x="8137" y="811"/>
                    <a:pt x="8140" y="812"/>
                  </a:cubicBezTo>
                  <a:cubicBezTo>
                    <a:pt x="8147" y="814"/>
                    <a:pt x="8153" y="815"/>
                    <a:pt x="8159" y="815"/>
                  </a:cubicBezTo>
                  <a:cubicBezTo>
                    <a:pt x="8277" y="815"/>
                    <a:pt x="8218" y="426"/>
                    <a:pt x="81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5" name="Google Shape;385;p38"/>
          <p:cNvSpPr/>
          <p:nvPr/>
        </p:nvSpPr>
        <p:spPr>
          <a:xfrm>
            <a:off x="2086350" y="823325"/>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38"/>
          <p:cNvGrpSpPr/>
          <p:nvPr/>
        </p:nvGrpSpPr>
        <p:grpSpPr>
          <a:xfrm>
            <a:off x="2813608" y="1041049"/>
            <a:ext cx="537556" cy="136576"/>
            <a:chOff x="2641350" y="846250"/>
            <a:chExt cx="413600" cy="105075"/>
          </a:xfrm>
        </p:grpSpPr>
        <p:sp>
          <p:nvSpPr>
            <p:cNvPr id="387" name="Google Shape;387;p38"/>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8"/>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1" name="Google Shape;391;p38"/>
          <p:cNvCxnSpPr/>
          <p:nvPr/>
        </p:nvCxnSpPr>
        <p:spPr>
          <a:xfrm rot="10800000" flipH="1">
            <a:off x="3507092" y="3417892"/>
            <a:ext cx="4990500" cy="11400"/>
          </a:xfrm>
          <a:prstGeom prst="straightConnector1">
            <a:avLst/>
          </a:prstGeom>
          <a:noFill/>
          <a:ln w="19050"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CA6B13A1-4EFA-4395-98DA-6AF729A03A72}"/>
              </a:ext>
            </a:extLst>
          </p:cNvPr>
          <p:cNvSpPr txBox="1"/>
          <p:nvPr/>
        </p:nvSpPr>
        <p:spPr>
          <a:xfrm>
            <a:off x="3410129" y="522702"/>
            <a:ext cx="4226141" cy="2862322"/>
          </a:xfrm>
          <a:prstGeom prst="rect">
            <a:avLst/>
          </a:prstGeom>
          <a:noFill/>
        </p:spPr>
        <p:txBody>
          <a:bodyPr wrap="square" rtlCol="0">
            <a:spAutoFit/>
          </a:bodyPr>
          <a:lstStyle/>
          <a:p>
            <a:r>
              <a:rPr lang="ka-GE" sz="3600" dirty="0"/>
              <a:t>ხელოვნური ინტელექტის გამოყენება საგანმანათლებლო სივრცეში</a:t>
            </a:r>
            <a:endParaRPr lang="en-US" sz="3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grpSp>
        <p:nvGrpSpPr>
          <p:cNvPr id="302" name="Google Shape;302;p38"/>
          <p:cNvGrpSpPr/>
          <p:nvPr/>
        </p:nvGrpSpPr>
        <p:grpSpPr>
          <a:xfrm>
            <a:off x="-717279" y="1417515"/>
            <a:ext cx="3692970" cy="3912200"/>
            <a:chOff x="411650" y="2156650"/>
            <a:chExt cx="2413075" cy="2556325"/>
          </a:xfrm>
        </p:grpSpPr>
        <p:sp>
          <p:nvSpPr>
            <p:cNvPr id="303" name="Google Shape;303;p38"/>
            <p:cNvSpPr/>
            <p:nvPr/>
          </p:nvSpPr>
          <p:spPr>
            <a:xfrm>
              <a:off x="1503675" y="2736975"/>
              <a:ext cx="253225" cy="253225"/>
            </a:xfrm>
            <a:custGeom>
              <a:avLst/>
              <a:gdLst/>
              <a:ahLst/>
              <a:cxnLst/>
              <a:rect l="l" t="t" r="r" b="b"/>
              <a:pathLst>
                <a:path w="10129" h="10129" extrusionOk="0">
                  <a:moveTo>
                    <a:pt x="5075" y="0"/>
                  </a:moveTo>
                  <a:cubicBezTo>
                    <a:pt x="2274" y="0"/>
                    <a:pt x="0" y="2274"/>
                    <a:pt x="0" y="5075"/>
                  </a:cubicBezTo>
                  <a:cubicBezTo>
                    <a:pt x="0" y="7855"/>
                    <a:pt x="2274" y="10129"/>
                    <a:pt x="5075" y="10129"/>
                  </a:cubicBezTo>
                  <a:cubicBezTo>
                    <a:pt x="7876" y="10129"/>
                    <a:pt x="10129" y="7855"/>
                    <a:pt x="10129" y="5075"/>
                  </a:cubicBezTo>
                  <a:cubicBezTo>
                    <a:pt x="10129" y="2274"/>
                    <a:pt x="7876" y="0"/>
                    <a:pt x="5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8"/>
            <p:cNvSpPr/>
            <p:nvPr/>
          </p:nvSpPr>
          <p:spPr>
            <a:xfrm>
              <a:off x="1984225" y="2412200"/>
              <a:ext cx="123325" cy="123350"/>
            </a:xfrm>
            <a:custGeom>
              <a:avLst/>
              <a:gdLst/>
              <a:ahLst/>
              <a:cxnLst/>
              <a:rect l="l" t="t" r="r" b="b"/>
              <a:pathLst>
                <a:path w="4933" h="4934" extrusionOk="0">
                  <a:moveTo>
                    <a:pt x="2476" y="1"/>
                  </a:moveTo>
                  <a:cubicBezTo>
                    <a:pt x="1096" y="1"/>
                    <a:pt x="0" y="1097"/>
                    <a:pt x="0" y="2477"/>
                  </a:cubicBezTo>
                  <a:cubicBezTo>
                    <a:pt x="0" y="3837"/>
                    <a:pt x="1096" y="4933"/>
                    <a:pt x="2476" y="4933"/>
                  </a:cubicBezTo>
                  <a:cubicBezTo>
                    <a:pt x="3836" y="4933"/>
                    <a:pt x="4932" y="3837"/>
                    <a:pt x="4932" y="2477"/>
                  </a:cubicBezTo>
                  <a:cubicBezTo>
                    <a:pt x="4932" y="1097"/>
                    <a:pt x="3836" y="1"/>
                    <a:pt x="24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8"/>
            <p:cNvSpPr/>
            <p:nvPr/>
          </p:nvSpPr>
          <p:spPr>
            <a:xfrm>
              <a:off x="2395250" y="2199600"/>
              <a:ext cx="123825" cy="123825"/>
            </a:xfrm>
            <a:custGeom>
              <a:avLst/>
              <a:gdLst/>
              <a:ahLst/>
              <a:cxnLst/>
              <a:rect l="l" t="t" r="r" b="b"/>
              <a:pathLst>
                <a:path w="4953" h="4953" extrusionOk="0">
                  <a:moveTo>
                    <a:pt x="2477" y="0"/>
                  </a:moveTo>
                  <a:cubicBezTo>
                    <a:pt x="1117" y="0"/>
                    <a:pt x="0" y="1117"/>
                    <a:pt x="0" y="2476"/>
                  </a:cubicBezTo>
                  <a:cubicBezTo>
                    <a:pt x="0" y="3836"/>
                    <a:pt x="1117" y="4953"/>
                    <a:pt x="2477" y="4953"/>
                  </a:cubicBezTo>
                  <a:cubicBezTo>
                    <a:pt x="3836" y="4953"/>
                    <a:pt x="4953" y="3836"/>
                    <a:pt x="4953" y="2476"/>
                  </a:cubicBezTo>
                  <a:cubicBezTo>
                    <a:pt x="4953" y="1117"/>
                    <a:pt x="3836" y="0"/>
                    <a:pt x="2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8"/>
            <p:cNvSpPr/>
            <p:nvPr/>
          </p:nvSpPr>
          <p:spPr>
            <a:xfrm>
              <a:off x="2580975" y="3149000"/>
              <a:ext cx="109625" cy="109650"/>
            </a:xfrm>
            <a:custGeom>
              <a:avLst/>
              <a:gdLst/>
              <a:ahLst/>
              <a:cxnLst/>
              <a:rect l="l" t="t" r="r" b="b"/>
              <a:pathLst>
                <a:path w="4385" h="4386" extrusionOk="0">
                  <a:moveTo>
                    <a:pt x="2192" y="1"/>
                  </a:moveTo>
                  <a:cubicBezTo>
                    <a:pt x="974" y="1"/>
                    <a:pt x="0" y="975"/>
                    <a:pt x="0" y="2193"/>
                  </a:cubicBezTo>
                  <a:cubicBezTo>
                    <a:pt x="0" y="3411"/>
                    <a:pt x="974" y="4385"/>
                    <a:pt x="2192" y="4385"/>
                  </a:cubicBezTo>
                  <a:cubicBezTo>
                    <a:pt x="3410" y="4385"/>
                    <a:pt x="4384" y="3411"/>
                    <a:pt x="4384" y="2193"/>
                  </a:cubicBezTo>
                  <a:cubicBezTo>
                    <a:pt x="4384" y="975"/>
                    <a:pt x="3410" y="1"/>
                    <a:pt x="21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8"/>
            <p:cNvSpPr/>
            <p:nvPr/>
          </p:nvSpPr>
          <p:spPr>
            <a:xfrm>
              <a:off x="2544425" y="3129725"/>
              <a:ext cx="115725" cy="121300"/>
            </a:xfrm>
            <a:custGeom>
              <a:avLst/>
              <a:gdLst/>
              <a:ahLst/>
              <a:cxnLst/>
              <a:rect l="l" t="t" r="r" b="b"/>
              <a:pathLst>
                <a:path w="4629" h="4852" extrusionOk="0">
                  <a:moveTo>
                    <a:pt x="163" y="1"/>
                  </a:moveTo>
                  <a:cubicBezTo>
                    <a:pt x="163" y="1"/>
                    <a:pt x="1" y="2660"/>
                    <a:pt x="143" y="2944"/>
                  </a:cubicBezTo>
                  <a:cubicBezTo>
                    <a:pt x="285" y="3228"/>
                    <a:pt x="4121" y="4852"/>
                    <a:pt x="4121" y="4852"/>
                  </a:cubicBezTo>
                  <a:lnTo>
                    <a:pt x="4629" y="1624"/>
                  </a:lnTo>
                  <a:lnTo>
                    <a:pt x="1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8"/>
            <p:cNvSpPr/>
            <p:nvPr/>
          </p:nvSpPr>
          <p:spPr>
            <a:xfrm>
              <a:off x="2480500" y="2812575"/>
              <a:ext cx="67500" cy="114200"/>
            </a:xfrm>
            <a:custGeom>
              <a:avLst/>
              <a:gdLst/>
              <a:ahLst/>
              <a:cxnLst/>
              <a:rect l="l" t="t" r="r" b="b"/>
              <a:pathLst>
                <a:path w="2700" h="4568" extrusionOk="0">
                  <a:moveTo>
                    <a:pt x="569" y="1"/>
                  </a:moveTo>
                  <a:lnTo>
                    <a:pt x="0" y="4568"/>
                  </a:lnTo>
                  <a:lnTo>
                    <a:pt x="2700" y="2721"/>
                  </a:lnTo>
                  <a:lnTo>
                    <a:pt x="5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8"/>
            <p:cNvSpPr/>
            <p:nvPr/>
          </p:nvSpPr>
          <p:spPr>
            <a:xfrm>
              <a:off x="2403350" y="2218375"/>
              <a:ext cx="143650" cy="198925"/>
            </a:xfrm>
            <a:custGeom>
              <a:avLst/>
              <a:gdLst/>
              <a:ahLst/>
              <a:cxnLst/>
              <a:rect l="l" t="t" r="r" b="b"/>
              <a:pathLst>
                <a:path w="5746" h="7957" extrusionOk="0">
                  <a:moveTo>
                    <a:pt x="3614" y="0"/>
                  </a:moveTo>
                  <a:lnTo>
                    <a:pt x="1" y="1401"/>
                  </a:lnTo>
                  <a:lnTo>
                    <a:pt x="3391" y="7957"/>
                  </a:lnTo>
                  <a:lnTo>
                    <a:pt x="5745" y="6942"/>
                  </a:lnTo>
                  <a:lnTo>
                    <a:pt x="361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8"/>
            <p:cNvSpPr/>
            <p:nvPr/>
          </p:nvSpPr>
          <p:spPr>
            <a:xfrm>
              <a:off x="1996900" y="2436050"/>
              <a:ext cx="212125" cy="222300"/>
            </a:xfrm>
            <a:custGeom>
              <a:avLst/>
              <a:gdLst/>
              <a:ahLst/>
              <a:cxnLst/>
              <a:rect l="l" t="t" r="r" b="b"/>
              <a:pathLst>
                <a:path w="8485" h="8892" extrusionOk="0">
                  <a:moveTo>
                    <a:pt x="3025" y="1"/>
                  </a:moveTo>
                  <a:lnTo>
                    <a:pt x="1" y="2071"/>
                  </a:lnTo>
                  <a:lnTo>
                    <a:pt x="5785" y="8891"/>
                  </a:lnTo>
                  <a:lnTo>
                    <a:pt x="8485" y="6760"/>
                  </a:lnTo>
                  <a:lnTo>
                    <a:pt x="302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8"/>
            <p:cNvSpPr/>
            <p:nvPr/>
          </p:nvSpPr>
          <p:spPr>
            <a:xfrm>
              <a:off x="1012475" y="3482900"/>
              <a:ext cx="399875" cy="387200"/>
            </a:xfrm>
            <a:custGeom>
              <a:avLst/>
              <a:gdLst/>
              <a:ahLst/>
              <a:cxnLst/>
              <a:rect l="l" t="t" r="r" b="b"/>
              <a:pathLst>
                <a:path w="15995" h="15488" extrusionOk="0">
                  <a:moveTo>
                    <a:pt x="2091" y="1"/>
                  </a:moveTo>
                  <a:lnTo>
                    <a:pt x="0" y="3147"/>
                  </a:lnTo>
                  <a:lnTo>
                    <a:pt x="15447" y="15488"/>
                  </a:lnTo>
                  <a:lnTo>
                    <a:pt x="15995" y="15163"/>
                  </a:lnTo>
                  <a:lnTo>
                    <a:pt x="20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8"/>
            <p:cNvSpPr/>
            <p:nvPr/>
          </p:nvSpPr>
          <p:spPr>
            <a:xfrm>
              <a:off x="1875125" y="2834400"/>
              <a:ext cx="613000" cy="789675"/>
            </a:xfrm>
            <a:custGeom>
              <a:avLst/>
              <a:gdLst/>
              <a:ahLst/>
              <a:cxnLst/>
              <a:rect l="l" t="t" r="r" b="b"/>
              <a:pathLst>
                <a:path w="24520" h="31587" extrusionOk="0">
                  <a:moveTo>
                    <a:pt x="11265" y="0"/>
                  </a:moveTo>
                  <a:lnTo>
                    <a:pt x="0" y="15427"/>
                  </a:lnTo>
                  <a:lnTo>
                    <a:pt x="13823" y="22247"/>
                  </a:lnTo>
                  <a:cubicBezTo>
                    <a:pt x="13823" y="22247"/>
                    <a:pt x="12057" y="24682"/>
                    <a:pt x="10656" y="27159"/>
                  </a:cubicBezTo>
                  <a:cubicBezTo>
                    <a:pt x="9362" y="29415"/>
                    <a:pt x="9617" y="31587"/>
                    <a:pt x="10656" y="31587"/>
                  </a:cubicBezTo>
                  <a:cubicBezTo>
                    <a:pt x="10757" y="31587"/>
                    <a:pt x="10866" y="31566"/>
                    <a:pt x="10981" y="31523"/>
                  </a:cubicBezTo>
                  <a:cubicBezTo>
                    <a:pt x="12280" y="31056"/>
                    <a:pt x="17862" y="26651"/>
                    <a:pt x="17862" y="26651"/>
                  </a:cubicBezTo>
                  <a:lnTo>
                    <a:pt x="24520" y="18877"/>
                  </a:lnTo>
                  <a:lnTo>
                    <a:pt x="1126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8"/>
            <p:cNvSpPr/>
            <p:nvPr/>
          </p:nvSpPr>
          <p:spPr>
            <a:xfrm>
              <a:off x="2149650" y="3482900"/>
              <a:ext cx="165450" cy="139575"/>
            </a:xfrm>
            <a:custGeom>
              <a:avLst/>
              <a:gdLst/>
              <a:ahLst/>
              <a:cxnLst/>
              <a:rect l="l" t="t" r="r" b="b"/>
              <a:pathLst>
                <a:path w="6618" h="5583" extrusionOk="0">
                  <a:moveTo>
                    <a:pt x="6374" y="1"/>
                  </a:moveTo>
                  <a:lnTo>
                    <a:pt x="0" y="5583"/>
                  </a:lnTo>
                  <a:cubicBezTo>
                    <a:pt x="1137" y="5177"/>
                    <a:pt x="5521" y="1787"/>
                    <a:pt x="6617" y="914"/>
                  </a:cubicBezTo>
                  <a:lnTo>
                    <a:pt x="637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8"/>
            <p:cNvSpPr/>
            <p:nvPr/>
          </p:nvSpPr>
          <p:spPr>
            <a:xfrm>
              <a:off x="2085200" y="2710575"/>
              <a:ext cx="78175" cy="234475"/>
            </a:xfrm>
            <a:custGeom>
              <a:avLst/>
              <a:gdLst/>
              <a:ahLst/>
              <a:cxnLst/>
              <a:rect l="l" t="t" r="r" b="b"/>
              <a:pathLst>
                <a:path w="3127" h="9379" extrusionOk="0">
                  <a:moveTo>
                    <a:pt x="1056" y="1"/>
                  </a:moveTo>
                  <a:lnTo>
                    <a:pt x="0" y="9378"/>
                  </a:lnTo>
                  <a:lnTo>
                    <a:pt x="3126" y="7917"/>
                  </a:lnTo>
                  <a:lnTo>
                    <a:pt x="10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8"/>
            <p:cNvSpPr/>
            <p:nvPr/>
          </p:nvSpPr>
          <p:spPr>
            <a:xfrm>
              <a:off x="2274225" y="3170325"/>
              <a:ext cx="378825" cy="364075"/>
            </a:xfrm>
            <a:custGeom>
              <a:avLst/>
              <a:gdLst/>
              <a:ahLst/>
              <a:cxnLst/>
              <a:rect l="l" t="t" r="r" b="b"/>
              <a:pathLst>
                <a:path w="15153" h="14563" extrusionOk="0">
                  <a:moveTo>
                    <a:pt x="10728" y="0"/>
                  </a:moveTo>
                  <a:cubicBezTo>
                    <a:pt x="10728" y="0"/>
                    <a:pt x="2182" y="4364"/>
                    <a:pt x="1127" y="6617"/>
                  </a:cubicBezTo>
                  <a:cubicBezTo>
                    <a:pt x="124" y="8758"/>
                    <a:pt x="1" y="14563"/>
                    <a:pt x="1871" y="14563"/>
                  </a:cubicBezTo>
                  <a:cubicBezTo>
                    <a:pt x="1969" y="14563"/>
                    <a:pt x="2073" y="14547"/>
                    <a:pt x="2182" y="14513"/>
                  </a:cubicBezTo>
                  <a:cubicBezTo>
                    <a:pt x="4374" y="13823"/>
                    <a:pt x="15152" y="3715"/>
                    <a:pt x="15152" y="3715"/>
                  </a:cubicBezTo>
                  <a:lnTo>
                    <a:pt x="14016" y="1259"/>
                  </a:lnTo>
                  <a:lnTo>
                    <a:pt x="107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8"/>
            <p:cNvSpPr/>
            <p:nvPr/>
          </p:nvSpPr>
          <p:spPr>
            <a:xfrm>
              <a:off x="2448525" y="2879050"/>
              <a:ext cx="225825" cy="307025"/>
            </a:xfrm>
            <a:custGeom>
              <a:avLst/>
              <a:gdLst/>
              <a:ahLst/>
              <a:cxnLst/>
              <a:rect l="l" t="t" r="r" b="b"/>
              <a:pathLst>
                <a:path w="9033" h="12281" extrusionOk="0">
                  <a:moveTo>
                    <a:pt x="4364" y="1"/>
                  </a:moveTo>
                  <a:lnTo>
                    <a:pt x="0" y="610"/>
                  </a:lnTo>
                  <a:lnTo>
                    <a:pt x="3735" y="10718"/>
                  </a:lnTo>
                  <a:lnTo>
                    <a:pt x="7511" y="12281"/>
                  </a:lnTo>
                  <a:lnTo>
                    <a:pt x="9033" y="11266"/>
                  </a:lnTo>
                  <a:lnTo>
                    <a:pt x="436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8"/>
            <p:cNvSpPr/>
            <p:nvPr/>
          </p:nvSpPr>
          <p:spPr>
            <a:xfrm>
              <a:off x="2569800" y="2920150"/>
              <a:ext cx="104550" cy="250200"/>
            </a:xfrm>
            <a:custGeom>
              <a:avLst/>
              <a:gdLst/>
              <a:ahLst/>
              <a:cxnLst/>
              <a:rect l="l" t="t" r="r" b="b"/>
              <a:pathLst>
                <a:path w="4182" h="10008" extrusionOk="0">
                  <a:moveTo>
                    <a:pt x="1" y="1"/>
                  </a:moveTo>
                  <a:lnTo>
                    <a:pt x="3614" y="10007"/>
                  </a:lnTo>
                  <a:lnTo>
                    <a:pt x="4182" y="9622"/>
                  </a:lnTo>
                  <a:lnTo>
                    <a:pt x="1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8"/>
            <p:cNvSpPr/>
            <p:nvPr/>
          </p:nvSpPr>
          <p:spPr>
            <a:xfrm>
              <a:off x="2409950" y="2812575"/>
              <a:ext cx="168000" cy="168000"/>
            </a:xfrm>
            <a:custGeom>
              <a:avLst/>
              <a:gdLst/>
              <a:ahLst/>
              <a:cxnLst/>
              <a:rect l="l" t="t" r="r" b="b"/>
              <a:pathLst>
                <a:path w="6720" h="6720" extrusionOk="0">
                  <a:moveTo>
                    <a:pt x="3350" y="1"/>
                  </a:moveTo>
                  <a:cubicBezTo>
                    <a:pt x="1503" y="1"/>
                    <a:pt x="1" y="1503"/>
                    <a:pt x="1" y="3370"/>
                  </a:cubicBezTo>
                  <a:cubicBezTo>
                    <a:pt x="1" y="5217"/>
                    <a:pt x="1503" y="6719"/>
                    <a:pt x="3350" y="6719"/>
                  </a:cubicBezTo>
                  <a:cubicBezTo>
                    <a:pt x="5217" y="6719"/>
                    <a:pt x="6719" y="5217"/>
                    <a:pt x="6719" y="3370"/>
                  </a:cubicBezTo>
                  <a:cubicBezTo>
                    <a:pt x="6719" y="1503"/>
                    <a:pt x="5217" y="1"/>
                    <a:pt x="3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8"/>
            <p:cNvSpPr/>
            <p:nvPr/>
          </p:nvSpPr>
          <p:spPr>
            <a:xfrm>
              <a:off x="2491150" y="2812575"/>
              <a:ext cx="86800" cy="122325"/>
            </a:xfrm>
            <a:custGeom>
              <a:avLst/>
              <a:gdLst/>
              <a:ahLst/>
              <a:cxnLst/>
              <a:rect l="l" t="t" r="r" b="b"/>
              <a:pathLst>
                <a:path w="3472" h="4893" extrusionOk="0">
                  <a:moveTo>
                    <a:pt x="102" y="1"/>
                  </a:moveTo>
                  <a:cubicBezTo>
                    <a:pt x="61" y="1"/>
                    <a:pt x="41" y="21"/>
                    <a:pt x="0" y="21"/>
                  </a:cubicBezTo>
                  <a:cubicBezTo>
                    <a:pt x="1827" y="589"/>
                    <a:pt x="3147" y="2294"/>
                    <a:pt x="3147" y="4304"/>
                  </a:cubicBezTo>
                  <a:cubicBezTo>
                    <a:pt x="3147" y="4507"/>
                    <a:pt x="3126" y="4689"/>
                    <a:pt x="3106" y="4892"/>
                  </a:cubicBezTo>
                  <a:cubicBezTo>
                    <a:pt x="3329" y="4426"/>
                    <a:pt x="3471" y="3918"/>
                    <a:pt x="3471" y="3370"/>
                  </a:cubicBezTo>
                  <a:cubicBezTo>
                    <a:pt x="3471" y="1503"/>
                    <a:pt x="1949" y="1"/>
                    <a:pt x="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8"/>
            <p:cNvSpPr/>
            <p:nvPr/>
          </p:nvSpPr>
          <p:spPr>
            <a:xfrm>
              <a:off x="2468825" y="3032800"/>
              <a:ext cx="112175" cy="124875"/>
            </a:xfrm>
            <a:custGeom>
              <a:avLst/>
              <a:gdLst/>
              <a:ahLst/>
              <a:cxnLst/>
              <a:rect l="l" t="t" r="r" b="b"/>
              <a:pathLst>
                <a:path w="4487" h="4995" extrusionOk="0">
                  <a:moveTo>
                    <a:pt x="995" y="1"/>
                  </a:moveTo>
                  <a:lnTo>
                    <a:pt x="0" y="2031"/>
                  </a:lnTo>
                  <a:lnTo>
                    <a:pt x="3471" y="4994"/>
                  </a:lnTo>
                  <a:lnTo>
                    <a:pt x="4486" y="2254"/>
                  </a:lnTo>
                  <a:lnTo>
                    <a:pt x="9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8"/>
            <p:cNvSpPr/>
            <p:nvPr/>
          </p:nvSpPr>
          <p:spPr>
            <a:xfrm>
              <a:off x="2241375" y="3068325"/>
              <a:ext cx="320675" cy="284350"/>
            </a:xfrm>
            <a:custGeom>
              <a:avLst/>
              <a:gdLst/>
              <a:ahLst/>
              <a:cxnLst/>
              <a:rect l="l" t="t" r="r" b="b"/>
              <a:pathLst>
                <a:path w="12827" h="11374" extrusionOk="0">
                  <a:moveTo>
                    <a:pt x="9078" y="1"/>
                  </a:moveTo>
                  <a:cubicBezTo>
                    <a:pt x="9078" y="1"/>
                    <a:pt x="1974" y="3187"/>
                    <a:pt x="918" y="5968"/>
                  </a:cubicBezTo>
                  <a:cubicBezTo>
                    <a:pt x="1" y="8323"/>
                    <a:pt x="974" y="11373"/>
                    <a:pt x="2250" y="11373"/>
                  </a:cubicBezTo>
                  <a:cubicBezTo>
                    <a:pt x="2470" y="11373"/>
                    <a:pt x="2698" y="11283"/>
                    <a:pt x="2928" y="11083"/>
                  </a:cubicBezTo>
                  <a:cubicBezTo>
                    <a:pt x="4494" y="9758"/>
                    <a:pt x="12115" y="4383"/>
                    <a:pt x="12557" y="4383"/>
                  </a:cubicBezTo>
                  <a:cubicBezTo>
                    <a:pt x="12562" y="4383"/>
                    <a:pt x="12566" y="4384"/>
                    <a:pt x="12569" y="4385"/>
                  </a:cubicBezTo>
                  <a:cubicBezTo>
                    <a:pt x="12576" y="4387"/>
                    <a:pt x="12583" y="4389"/>
                    <a:pt x="12589" y="4389"/>
                  </a:cubicBezTo>
                  <a:cubicBezTo>
                    <a:pt x="12826" y="4389"/>
                    <a:pt x="12285" y="2457"/>
                    <a:pt x="12285" y="2457"/>
                  </a:cubicBezTo>
                  <a:lnTo>
                    <a:pt x="90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8"/>
            <p:cNvSpPr/>
            <p:nvPr/>
          </p:nvSpPr>
          <p:spPr>
            <a:xfrm>
              <a:off x="2127325" y="3042950"/>
              <a:ext cx="143625" cy="232950"/>
            </a:xfrm>
            <a:custGeom>
              <a:avLst/>
              <a:gdLst/>
              <a:ahLst/>
              <a:cxnLst/>
              <a:rect l="l" t="t" r="r" b="b"/>
              <a:pathLst>
                <a:path w="5745" h="9318" extrusionOk="0">
                  <a:moveTo>
                    <a:pt x="1624" y="1"/>
                  </a:moveTo>
                  <a:lnTo>
                    <a:pt x="0" y="1016"/>
                  </a:lnTo>
                  <a:lnTo>
                    <a:pt x="3512" y="9317"/>
                  </a:lnTo>
                  <a:lnTo>
                    <a:pt x="5744" y="8018"/>
                  </a:lnTo>
                  <a:lnTo>
                    <a:pt x="16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8"/>
            <p:cNvSpPr/>
            <p:nvPr/>
          </p:nvSpPr>
          <p:spPr>
            <a:xfrm>
              <a:off x="2457150" y="2908475"/>
              <a:ext cx="146675" cy="203000"/>
            </a:xfrm>
            <a:custGeom>
              <a:avLst/>
              <a:gdLst/>
              <a:ahLst/>
              <a:cxnLst/>
              <a:rect l="l" t="t" r="r" b="b"/>
              <a:pathLst>
                <a:path w="5867" h="8120" extrusionOk="0">
                  <a:moveTo>
                    <a:pt x="2213" y="1"/>
                  </a:moveTo>
                  <a:lnTo>
                    <a:pt x="1" y="1645"/>
                  </a:lnTo>
                  <a:lnTo>
                    <a:pt x="447" y="6395"/>
                  </a:lnTo>
                  <a:lnTo>
                    <a:pt x="3938" y="8120"/>
                  </a:lnTo>
                  <a:lnTo>
                    <a:pt x="5867" y="6395"/>
                  </a:lnTo>
                  <a:lnTo>
                    <a:pt x="4628" y="1401"/>
                  </a:lnTo>
                  <a:lnTo>
                    <a:pt x="22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8"/>
            <p:cNvSpPr/>
            <p:nvPr/>
          </p:nvSpPr>
          <p:spPr>
            <a:xfrm>
              <a:off x="2103975" y="2658325"/>
              <a:ext cx="396850" cy="351675"/>
            </a:xfrm>
            <a:custGeom>
              <a:avLst/>
              <a:gdLst/>
              <a:ahLst/>
              <a:cxnLst/>
              <a:rect l="l" t="t" r="r" b="b"/>
              <a:pathLst>
                <a:path w="15874" h="14067" extrusionOk="0">
                  <a:moveTo>
                    <a:pt x="0" y="0"/>
                  </a:moveTo>
                  <a:lnTo>
                    <a:pt x="1502" y="10311"/>
                  </a:lnTo>
                  <a:lnTo>
                    <a:pt x="10961" y="14066"/>
                  </a:lnTo>
                  <a:lnTo>
                    <a:pt x="15873" y="9276"/>
                  </a:lnTo>
                  <a:lnTo>
                    <a:pt x="15589" y="5663"/>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8"/>
            <p:cNvSpPr/>
            <p:nvPr/>
          </p:nvSpPr>
          <p:spPr>
            <a:xfrm>
              <a:off x="2103975" y="2658325"/>
              <a:ext cx="396850" cy="231925"/>
            </a:xfrm>
            <a:custGeom>
              <a:avLst/>
              <a:gdLst/>
              <a:ahLst/>
              <a:cxnLst/>
              <a:rect l="l" t="t" r="r" b="b"/>
              <a:pathLst>
                <a:path w="15874" h="9277" extrusionOk="0">
                  <a:moveTo>
                    <a:pt x="0" y="0"/>
                  </a:moveTo>
                  <a:lnTo>
                    <a:pt x="305" y="2091"/>
                  </a:lnTo>
                  <a:lnTo>
                    <a:pt x="14594" y="6780"/>
                  </a:lnTo>
                  <a:lnTo>
                    <a:pt x="15873" y="9276"/>
                  </a:lnTo>
                  <a:lnTo>
                    <a:pt x="15589" y="566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8"/>
            <p:cNvSpPr/>
            <p:nvPr/>
          </p:nvSpPr>
          <p:spPr>
            <a:xfrm>
              <a:off x="2128325" y="2827800"/>
              <a:ext cx="303475" cy="182200"/>
            </a:xfrm>
            <a:custGeom>
              <a:avLst/>
              <a:gdLst/>
              <a:ahLst/>
              <a:cxnLst/>
              <a:rect l="l" t="t" r="r" b="b"/>
              <a:pathLst>
                <a:path w="12139" h="7288" extrusionOk="0">
                  <a:moveTo>
                    <a:pt x="1" y="1"/>
                  </a:moveTo>
                  <a:lnTo>
                    <a:pt x="528" y="3532"/>
                  </a:lnTo>
                  <a:lnTo>
                    <a:pt x="9987" y="7287"/>
                  </a:lnTo>
                  <a:lnTo>
                    <a:pt x="12139" y="531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8"/>
            <p:cNvSpPr/>
            <p:nvPr/>
          </p:nvSpPr>
          <p:spPr>
            <a:xfrm>
              <a:off x="1742675" y="2677100"/>
              <a:ext cx="369950" cy="586100"/>
            </a:xfrm>
            <a:custGeom>
              <a:avLst/>
              <a:gdLst/>
              <a:ahLst/>
              <a:cxnLst/>
              <a:rect l="l" t="t" r="r" b="b"/>
              <a:pathLst>
                <a:path w="14798" h="23444" extrusionOk="0">
                  <a:moveTo>
                    <a:pt x="14797" y="0"/>
                  </a:moveTo>
                  <a:lnTo>
                    <a:pt x="0" y="13803"/>
                  </a:lnTo>
                  <a:lnTo>
                    <a:pt x="3126" y="23444"/>
                  </a:lnTo>
                  <a:lnTo>
                    <a:pt x="7511" y="21922"/>
                  </a:lnTo>
                  <a:lnTo>
                    <a:pt x="14757" y="10250"/>
                  </a:lnTo>
                  <a:lnTo>
                    <a:pt x="147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8"/>
            <p:cNvSpPr/>
            <p:nvPr/>
          </p:nvSpPr>
          <p:spPr>
            <a:xfrm>
              <a:off x="1803050" y="2812575"/>
              <a:ext cx="308550" cy="450625"/>
            </a:xfrm>
            <a:custGeom>
              <a:avLst/>
              <a:gdLst/>
              <a:ahLst/>
              <a:cxnLst/>
              <a:rect l="l" t="t" r="r" b="b"/>
              <a:pathLst>
                <a:path w="12342" h="18025" extrusionOk="0">
                  <a:moveTo>
                    <a:pt x="12342" y="1"/>
                  </a:moveTo>
                  <a:lnTo>
                    <a:pt x="1" y="15873"/>
                  </a:lnTo>
                  <a:lnTo>
                    <a:pt x="711" y="18025"/>
                  </a:lnTo>
                  <a:lnTo>
                    <a:pt x="5096" y="16503"/>
                  </a:lnTo>
                  <a:lnTo>
                    <a:pt x="12342" y="4831"/>
                  </a:lnTo>
                  <a:lnTo>
                    <a:pt x="123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8"/>
            <p:cNvSpPr/>
            <p:nvPr/>
          </p:nvSpPr>
          <p:spPr>
            <a:xfrm>
              <a:off x="1609225" y="2745100"/>
              <a:ext cx="220750" cy="260850"/>
            </a:xfrm>
            <a:custGeom>
              <a:avLst/>
              <a:gdLst/>
              <a:ahLst/>
              <a:cxnLst/>
              <a:rect l="l" t="t" r="r" b="b"/>
              <a:pathLst>
                <a:path w="8830" h="10434" extrusionOk="0">
                  <a:moveTo>
                    <a:pt x="2619" y="0"/>
                  </a:moveTo>
                  <a:lnTo>
                    <a:pt x="0" y="3552"/>
                  </a:lnTo>
                  <a:lnTo>
                    <a:pt x="8282" y="10433"/>
                  </a:lnTo>
                  <a:lnTo>
                    <a:pt x="8830" y="9804"/>
                  </a:lnTo>
                  <a:lnTo>
                    <a:pt x="26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8"/>
            <p:cNvSpPr/>
            <p:nvPr/>
          </p:nvSpPr>
          <p:spPr>
            <a:xfrm>
              <a:off x="411650" y="3545825"/>
              <a:ext cx="987000" cy="1167150"/>
            </a:xfrm>
            <a:custGeom>
              <a:avLst/>
              <a:gdLst/>
              <a:ahLst/>
              <a:cxnLst/>
              <a:rect l="l" t="t" r="r" b="b"/>
              <a:pathLst>
                <a:path w="39480" h="46686" extrusionOk="0">
                  <a:moveTo>
                    <a:pt x="23242" y="1"/>
                  </a:moveTo>
                  <a:lnTo>
                    <a:pt x="1" y="35176"/>
                  </a:lnTo>
                  <a:lnTo>
                    <a:pt x="31462" y="46685"/>
                  </a:lnTo>
                  <a:lnTo>
                    <a:pt x="39480" y="12971"/>
                  </a:lnTo>
                  <a:lnTo>
                    <a:pt x="2324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8"/>
            <p:cNvSpPr/>
            <p:nvPr/>
          </p:nvSpPr>
          <p:spPr>
            <a:xfrm>
              <a:off x="1038350" y="2851750"/>
              <a:ext cx="958575" cy="1010250"/>
            </a:xfrm>
            <a:custGeom>
              <a:avLst/>
              <a:gdLst/>
              <a:ahLst/>
              <a:cxnLst/>
              <a:rect l="l" t="t" r="r" b="b"/>
              <a:pathLst>
                <a:path w="38343" h="40410" extrusionOk="0">
                  <a:moveTo>
                    <a:pt x="20910" y="0"/>
                  </a:moveTo>
                  <a:cubicBezTo>
                    <a:pt x="20694" y="0"/>
                    <a:pt x="20501" y="24"/>
                    <a:pt x="20339" y="78"/>
                  </a:cubicBezTo>
                  <a:cubicBezTo>
                    <a:pt x="18816" y="606"/>
                    <a:pt x="17071" y="1275"/>
                    <a:pt x="16665" y="1742"/>
                  </a:cubicBezTo>
                  <a:cubicBezTo>
                    <a:pt x="15893" y="2574"/>
                    <a:pt x="15731" y="4949"/>
                    <a:pt x="14412" y="6634"/>
                  </a:cubicBezTo>
                  <a:cubicBezTo>
                    <a:pt x="13092" y="8339"/>
                    <a:pt x="0" y="24232"/>
                    <a:pt x="0" y="24232"/>
                  </a:cubicBezTo>
                  <a:lnTo>
                    <a:pt x="427" y="28210"/>
                  </a:lnTo>
                  <a:lnTo>
                    <a:pt x="14960" y="40409"/>
                  </a:lnTo>
                  <a:cubicBezTo>
                    <a:pt x="14960" y="40409"/>
                    <a:pt x="31543" y="35091"/>
                    <a:pt x="34588" y="31925"/>
                  </a:cubicBezTo>
                  <a:cubicBezTo>
                    <a:pt x="37632" y="28779"/>
                    <a:pt x="38343" y="24557"/>
                    <a:pt x="38343" y="24557"/>
                  </a:cubicBezTo>
                  <a:lnTo>
                    <a:pt x="32680" y="13555"/>
                  </a:lnTo>
                  <a:lnTo>
                    <a:pt x="31989" y="6898"/>
                  </a:lnTo>
                  <a:lnTo>
                    <a:pt x="25210" y="1255"/>
                  </a:lnTo>
                  <a:cubicBezTo>
                    <a:pt x="25210" y="1255"/>
                    <a:pt x="22480" y="0"/>
                    <a:pt x="209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8"/>
            <p:cNvSpPr/>
            <p:nvPr/>
          </p:nvSpPr>
          <p:spPr>
            <a:xfrm>
              <a:off x="1299175" y="3440950"/>
              <a:ext cx="697750" cy="400750"/>
            </a:xfrm>
            <a:custGeom>
              <a:avLst/>
              <a:gdLst/>
              <a:ahLst/>
              <a:cxnLst/>
              <a:rect l="l" t="t" r="r" b="b"/>
              <a:pathLst>
                <a:path w="27910" h="16030" extrusionOk="0">
                  <a:moveTo>
                    <a:pt x="2935" y="1"/>
                  </a:moveTo>
                  <a:cubicBezTo>
                    <a:pt x="2147" y="1"/>
                    <a:pt x="1543" y="867"/>
                    <a:pt x="1543" y="867"/>
                  </a:cubicBezTo>
                  <a:cubicBezTo>
                    <a:pt x="0" y="10305"/>
                    <a:pt x="6069" y="15238"/>
                    <a:pt x="6942" y="16029"/>
                  </a:cubicBezTo>
                  <a:cubicBezTo>
                    <a:pt x="11671" y="14426"/>
                    <a:pt x="21841" y="10772"/>
                    <a:pt x="24155" y="8357"/>
                  </a:cubicBezTo>
                  <a:cubicBezTo>
                    <a:pt x="27199" y="5211"/>
                    <a:pt x="27910" y="989"/>
                    <a:pt x="27910" y="989"/>
                  </a:cubicBezTo>
                  <a:lnTo>
                    <a:pt x="27605" y="380"/>
                  </a:lnTo>
                  <a:lnTo>
                    <a:pt x="20379" y="3424"/>
                  </a:lnTo>
                  <a:cubicBezTo>
                    <a:pt x="20379" y="3424"/>
                    <a:pt x="16034" y="1233"/>
                    <a:pt x="12989" y="1233"/>
                  </a:cubicBezTo>
                  <a:cubicBezTo>
                    <a:pt x="12113" y="1233"/>
                    <a:pt x="11345" y="1415"/>
                    <a:pt x="10819" y="1882"/>
                  </a:cubicBezTo>
                  <a:cubicBezTo>
                    <a:pt x="9940" y="2669"/>
                    <a:pt x="8969" y="2999"/>
                    <a:pt x="8031" y="2999"/>
                  </a:cubicBezTo>
                  <a:cubicBezTo>
                    <a:pt x="6477" y="2999"/>
                    <a:pt x="5012" y="2094"/>
                    <a:pt x="4202" y="867"/>
                  </a:cubicBezTo>
                  <a:cubicBezTo>
                    <a:pt x="3769" y="217"/>
                    <a:pt x="3329" y="1"/>
                    <a:pt x="2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8"/>
            <p:cNvSpPr/>
            <p:nvPr/>
          </p:nvSpPr>
          <p:spPr>
            <a:xfrm>
              <a:off x="1187525" y="3150525"/>
              <a:ext cx="162425" cy="180675"/>
            </a:xfrm>
            <a:custGeom>
              <a:avLst/>
              <a:gdLst/>
              <a:ahLst/>
              <a:cxnLst/>
              <a:rect l="l" t="t" r="r" b="b"/>
              <a:pathLst>
                <a:path w="6497" h="7227" extrusionOk="0">
                  <a:moveTo>
                    <a:pt x="6435" y="1"/>
                  </a:moveTo>
                  <a:cubicBezTo>
                    <a:pt x="6435" y="1"/>
                    <a:pt x="6029" y="1665"/>
                    <a:pt x="3959" y="4060"/>
                  </a:cubicBezTo>
                  <a:cubicBezTo>
                    <a:pt x="1868" y="6435"/>
                    <a:pt x="1" y="7227"/>
                    <a:pt x="1" y="7227"/>
                  </a:cubicBezTo>
                  <a:cubicBezTo>
                    <a:pt x="1" y="7227"/>
                    <a:pt x="3046" y="6740"/>
                    <a:pt x="4771" y="4466"/>
                  </a:cubicBezTo>
                  <a:cubicBezTo>
                    <a:pt x="6496" y="2213"/>
                    <a:pt x="6435" y="1"/>
                    <a:pt x="64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8"/>
            <p:cNvSpPr/>
            <p:nvPr/>
          </p:nvSpPr>
          <p:spPr>
            <a:xfrm>
              <a:off x="1821325" y="3009975"/>
              <a:ext cx="33000" cy="171025"/>
            </a:xfrm>
            <a:custGeom>
              <a:avLst/>
              <a:gdLst/>
              <a:ahLst/>
              <a:cxnLst/>
              <a:rect l="l" t="t" r="r" b="b"/>
              <a:pathLst>
                <a:path w="1320" h="6841" extrusionOk="0">
                  <a:moveTo>
                    <a:pt x="1" y="0"/>
                  </a:moveTo>
                  <a:lnTo>
                    <a:pt x="346" y="1502"/>
                  </a:lnTo>
                  <a:lnTo>
                    <a:pt x="589" y="6699"/>
                  </a:lnTo>
                  <a:lnTo>
                    <a:pt x="1320" y="6841"/>
                  </a:lnTo>
                  <a:lnTo>
                    <a:pt x="1320" y="6841"/>
                  </a:lnTo>
                  <a:lnTo>
                    <a:pt x="670" y="569"/>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8"/>
            <p:cNvSpPr/>
            <p:nvPr/>
          </p:nvSpPr>
          <p:spPr>
            <a:xfrm>
              <a:off x="1442275" y="3649850"/>
              <a:ext cx="460775" cy="191850"/>
            </a:xfrm>
            <a:custGeom>
              <a:avLst/>
              <a:gdLst/>
              <a:ahLst/>
              <a:cxnLst/>
              <a:rect l="l" t="t" r="r" b="b"/>
              <a:pathLst>
                <a:path w="18431" h="7674" extrusionOk="0">
                  <a:moveTo>
                    <a:pt x="18431" y="1"/>
                  </a:moveTo>
                  <a:lnTo>
                    <a:pt x="18431" y="1"/>
                  </a:lnTo>
                  <a:cubicBezTo>
                    <a:pt x="18430" y="1"/>
                    <a:pt x="14310" y="2152"/>
                    <a:pt x="9926" y="3776"/>
                  </a:cubicBezTo>
                  <a:cubicBezTo>
                    <a:pt x="5521" y="5420"/>
                    <a:pt x="0" y="6435"/>
                    <a:pt x="0" y="6435"/>
                  </a:cubicBezTo>
                  <a:lnTo>
                    <a:pt x="1218" y="7673"/>
                  </a:lnTo>
                  <a:cubicBezTo>
                    <a:pt x="5947" y="6070"/>
                    <a:pt x="16117" y="2416"/>
                    <a:pt x="184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8"/>
            <p:cNvSpPr/>
            <p:nvPr/>
          </p:nvSpPr>
          <p:spPr>
            <a:xfrm>
              <a:off x="1130700" y="3093200"/>
              <a:ext cx="207050" cy="252225"/>
            </a:xfrm>
            <a:custGeom>
              <a:avLst/>
              <a:gdLst/>
              <a:ahLst/>
              <a:cxnLst/>
              <a:rect l="l" t="t" r="r" b="b"/>
              <a:pathLst>
                <a:path w="8282" h="10089" extrusionOk="0">
                  <a:moveTo>
                    <a:pt x="8282" y="0"/>
                  </a:moveTo>
                  <a:cubicBezTo>
                    <a:pt x="5988" y="2801"/>
                    <a:pt x="2578" y="6942"/>
                    <a:pt x="1" y="10088"/>
                  </a:cubicBezTo>
                  <a:lnTo>
                    <a:pt x="1218" y="10088"/>
                  </a:lnTo>
                  <a:lnTo>
                    <a:pt x="8282" y="1604"/>
                  </a:lnTo>
                  <a:lnTo>
                    <a:pt x="82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8"/>
            <p:cNvSpPr/>
            <p:nvPr/>
          </p:nvSpPr>
          <p:spPr>
            <a:xfrm>
              <a:off x="1674675" y="3399175"/>
              <a:ext cx="322250" cy="255225"/>
            </a:xfrm>
            <a:custGeom>
              <a:avLst/>
              <a:gdLst/>
              <a:ahLst/>
              <a:cxnLst/>
              <a:rect l="l" t="t" r="r" b="b"/>
              <a:pathLst>
                <a:path w="12890" h="10209" extrusionOk="0">
                  <a:moveTo>
                    <a:pt x="11509" y="1"/>
                  </a:moveTo>
                  <a:lnTo>
                    <a:pt x="1" y="9987"/>
                  </a:lnTo>
                  <a:cubicBezTo>
                    <a:pt x="1" y="9987"/>
                    <a:pt x="1571" y="10209"/>
                    <a:pt x="3775" y="10209"/>
                  </a:cubicBezTo>
                  <a:cubicBezTo>
                    <a:pt x="5460" y="10209"/>
                    <a:pt x="7515" y="10079"/>
                    <a:pt x="9520" y="9622"/>
                  </a:cubicBezTo>
                  <a:cubicBezTo>
                    <a:pt x="12240" y="6516"/>
                    <a:pt x="12890" y="2660"/>
                    <a:pt x="12890" y="2660"/>
                  </a:cubicBezTo>
                  <a:lnTo>
                    <a:pt x="1150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8"/>
            <p:cNvSpPr/>
            <p:nvPr/>
          </p:nvSpPr>
          <p:spPr>
            <a:xfrm>
              <a:off x="1674675" y="2483750"/>
              <a:ext cx="466875" cy="506450"/>
            </a:xfrm>
            <a:custGeom>
              <a:avLst/>
              <a:gdLst/>
              <a:ahLst/>
              <a:cxnLst/>
              <a:rect l="l" t="t" r="r" b="b"/>
              <a:pathLst>
                <a:path w="18675" h="20258" extrusionOk="0">
                  <a:moveTo>
                    <a:pt x="14777" y="1"/>
                  </a:moveTo>
                  <a:lnTo>
                    <a:pt x="12220" y="224"/>
                  </a:lnTo>
                  <a:lnTo>
                    <a:pt x="1" y="10454"/>
                  </a:lnTo>
                  <a:lnTo>
                    <a:pt x="731" y="15021"/>
                  </a:lnTo>
                  <a:lnTo>
                    <a:pt x="6212" y="20258"/>
                  </a:lnTo>
                  <a:lnTo>
                    <a:pt x="7511" y="20258"/>
                  </a:lnTo>
                  <a:lnTo>
                    <a:pt x="18674" y="7734"/>
                  </a:lnTo>
                  <a:lnTo>
                    <a:pt x="18674" y="5035"/>
                  </a:lnTo>
                  <a:lnTo>
                    <a:pt x="147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8"/>
            <p:cNvSpPr/>
            <p:nvPr/>
          </p:nvSpPr>
          <p:spPr>
            <a:xfrm>
              <a:off x="2062350" y="2248825"/>
              <a:ext cx="431350" cy="358275"/>
            </a:xfrm>
            <a:custGeom>
              <a:avLst/>
              <a:gdLst/>
              <a:ahLst/>
              <a:cxnLst/>
              <a:rect l="l" t="t" r="r" b="b"/>
              <a:pathLst>
                <a:path w="17254" h="14331" extrusionOk="0">
                  <a:moveTo>
                    <a:pt x="12971" y="0"/>
                  </a:moveTo>
                  <a:lnTo>
                    <a:pt x="630" y="6658"/>
                  </a:lnTo>
                  <a:lnTo>
                    <a:pt x="1" y="8972"/>
                  </a:lnTo>
                  <a:lnTo>
                    <a:pt x="4000" y="13924"/>
                  </a:lnTo>
                  <a:lnTo>
                    <a:pt x="6374" y="14330"/>
                  </a:lnTo>
                  <a:lnTo>
                    <a:pt x="16970" y="7165"/>
                  </a:lnTo>
                  <a:lnTo>
                    <a:pt x="17254" y="4689"/>
                  </a:lnTo>
                  <a:lnTo>
                    <a:pt x="15001" y="568"/>
                  </a:lnTo>
                  <a:lnTo>
                    <a:pt x="129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8"/>
            <p:cNvSpPr/>
            <p:nvPr/>
          </p:nvSpPr>
          <p:spPr>
            <a:xfrm>
              <a:off x="2457150" y="2156650"/>
              <a:ext cx="367575" cy="240350"/>
            </a:xfrm>
            <a:custGeom>
              <a:avLst/>
              <a:gdLst/>
              <a:ahLst/>
              <a:cxnLst/>
              <a:rect l="l" t="t" r="r" b="b"/>
              <a:pathLst>
                <a:path w="14703" h="9614" extrusionOk="0">
                  <a:moveTo>
                    <a:pt x="12878" y="1"/>
                  </a:moveTo>
                  <a:cubicBezTo>
                    <a:pt x="12768" y="1"/>
                    <a:pt x="12657" y="11"/>
                    <a:pt x="12544" y="33"/>
                  </a:cubicBezTo>
                  <a:lnTo>
                    <a:pt x="1807" y="2104"/>
                  </a:lnTo>
                  <a:lnTo>
                    <a:pt x="1" y="3971"/>
                  </a:lnTo>
                  <a:lnTo>
                    <a:pt x="2132" y="8254"/>
                  </a:lnTo>
                  <a:lnTo>
                    <a:pt x="3837" y="9614"/>
                  </a:lnTo>
                  <a:lnTo>
                    <a:pt x="9967" y="7564"/>
                  </a:lnTo>
                  <a:cubicBezTo>
                    <a:pt x="12463" y="6732"/>
                    <a:pt x="14249" y="4540"/>
                    <a:pt x="14574" y="1921"/>
                  </a:cubicBezTo>
                  <a:cubicBezTo>
                    <a:pt x="14702" y="879"/>
                    <a:pt x="13874" y="1"/>
                    <a:pt x="128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8"/>
            <p:cNvSpPr/>
            <p:nvPr/>
          </p:nvSpPr>
          <p:spPr>
            <a:xfrm>
              <a:off x="1630525" y="3068325"/>
              <a:ext cx="600325" cy="554150"/>
            </a:xfrm>
            <a:custGeom>
              <a:avLst/>
              <a:gdLst/>
              <a:ahLst/>
              <a:cxnLst/>
              <a:rect l="l" t="t" r="r" b="b"/>
              <a:pathLst>
                <a:path w="24013" h="22166" extrusionOk="0">
                  <a:moveTo>
                    <a:pt x="19202" y="1"/>
                  </a:moveTo>
                  <a:lnTo>
                    <a:pt x="1" y="10068"/>
                  </a:lnTo>
                  <a:lnTo>
                    <a:pt x="6841" y="22166"/>
                  </a:lnTo>
                  <a:cubicBezTo>
                    <a:pt x="6841" y="22166"/>
                    <a:pt x="23628" y="8728"/>
                    <a:pt x="23728" y="8728"/>
                  </a:cubicBezTo>
                  <a:cubicBezTo>
                    <a:pt x="23728" y="8728"/>
                    <a:pt x="23729" y="8728"/>
                    <a:pt x="23729" y="8729"/>
                  </a:cubicBezTo>
                  <a:cubicBezTo>
                    <a:pt x="23729" y="8730"/>
                    <a:pt x="23729" y="8731"/>
                    <a:pt x="23729" y="8731"/>
                  </a:cubicBezTo>
                  <a:cubicBezTo>
                    <a:pt x="23741" y="8731"/>
                    <a:pt x="24013" y="6942"/>
                    <a:pt x="24013" y="6942"/>
                  </a:cubicBezTo>
                  <a:lnTo>
                    <a:pt x="204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8"/>
            <p:cNvSpPr/>
            <p:nvPr/>
          </p:nvSpPr>
          <p:spPr>
            <a:xfrm>
              <a:off x="2167900" y="2926925"/>
              <a:ext cx="374025" cy="324100"/>
            </a:xfrm>
            <a:custGeom>
              <a:avLst/>
              <a:gdLst/>
              <a:ahLst/>
              <a:cxnLst/>
              <a:rect l="l" t="t" r="r" b="b"/>
              <a:pathLst>
                <a:path w="14961" h="12964" extrusionOk="0">
                  <a:moveTo>
                    <a:pt x="10957" y="1"/>
                  </a:moveTo>
                  <a:cubicBezTo>
                    <a:pt x="7302" y="1"/>
                    <a:pt x="1" y="4175"/>
                    <a:pt x="1" y="4175"/>
                  </a:cubicBezTo>
                  <a:lnTo>
                    <a:pt x="1" y="5657"/>
                  </a:lnTo>
                  <a:lnTo>
                    <a:pt x="3066" y="12071"/>
                  </a:lnTo>
                  <a:lnTo>
                    <a:pt x="4629" y="12964"/>
                  </a:lnTo>
                  <a:cubicBezTo>
                    <a:pt x="4629" y="12964"/>
                    <a:pt x="10332" y="8803"/>
                    <a:pt x="11916" y="7098"/>
                  </a:cubicBezTo>
                  <a:cubicBezTo>
                    <a:pt x="13479" y="5413"/>
                    <a:pt x="14960" y="2084"/>
                    <a:pt x="12362" y="339"/>
                  </a:cubicBezTo>
                  <a:cubicBezTo>
                    <a:pt x="12011" y="103"/>
                    <a:pt x="11528" y="1"/>
                    <a:pt x="1095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8"/>
            <p:cNvSpPr/>
            <p:nvPr/>
          </p:nvSpPr>
          <p:spPr>
            <a:xfrm>
              <a:off x="1742675" y="2998300"/>
              <a:ext cx="770825" cy="624175"/>
            </a:xfrm>
            <a:custGeom>
              <a:avLst/>
              <a:gdLst/>
              <a:ahLst/>
              <a:cxnLst/>
              <a:rect l="l" t="t" r="r" b="b"/>
              <a:pathLst>
                <a:path w="30833" h="24967" extrusionOk="0">
                  <a:moveTo>
                    <a:pt x="30772" y="1"/>
                  </a:moveTo>
                  <a:lnTo>
                    <a:pt x="30772" y="1"/>
                  </a:lnTo>
                  <a:cubicBezTo>
                    <a:pt x="30163" y="1198"/>
                    <a:pt x="28965" y="3086"/>
                    <a:pt x="26976" y="4527"/>
                  </a:cubicBezTo>
                  <a:cubicBezTo>
                    <a:pt x="23850" y="6780"/>
                    <a:pt x="22389" y="7511"/>
                    <a:pt x="22389" y="7511"/>
                  </a:cubicBezTo>
                  <a:lnTo>
                    <a:pt x="21678" y="5664"/>
                  </a:lnTo>
                  <a:lnTo>
                    <a:pt x="16401" y="9317"/>
                  </a:lnTo>
                  <a:lnTo>
                    <a:pt x="17862" y="10596"/>
                  </a:lnTo>
                  <a:lnTo>
                    <a:pt x="5846" y="19385"/>
                  </a:lnTo>
                  <a:cubicBezTo>
                    <a:pt x="5846" y="19385"/>
                    <a:pt x="5197" y="17741"/>
                    <a:pt x="4547" y="16624"/>
                  </a:cubicBezTo>
                  <a:cubicBezTo>
                    <a:pt x="4515" y="16566"/>
                    <a:pt x="4461" y="16539"/>
                    <a:pt x="4388" y="16539"/>
                  </a:cubicBezTo>
                  <a:cubicBezTo>
                    <a:pt x="3770" y="16539"/>
                    <a:pt x="1780" y="18516"/>
                    <a:pt x="0" y="20785"/>
                  </a:cubicBezTo>
                  <a:lnTo>
                    <a:pt x="2355" y="24967"/>
                  </a:lnTo>
                  <a:cubicBezTo>
                    <a:pt x="2355" y="24967"/>
                    <a:pt x="19142" y="11529"/>
                    <a:pt x="19242" y="11529"/>
                  </a:cubicBezTo>
                  <a:cubicBezTo>
                    <a:pt x="19242" y="11529"/>
                    <a:pt x="19243" y="11529"/>
                    <a:pt x="19243" y="11530"/>
                  </a:cubicBezTo>
                  <a:cubicBezTo>
                    <a:pt x="19243" y="11531"/>
                    <a:pt x="19243" y="11532"/>
                    <a:pt x="19243" y="11532"/>
                  </a:cubicBezTo>
                  <a:cubicBezTo>
                    <a:pt x="19255" y="11532"/>
                    <a:pt x="19527" y="9743"/>
                    <a:pt x="19527" y="9743"/>
                  </a:cubicBezTo>
                  <a:lnTo>
                    <a:pt x="19466" y="9642"/>
                  </a:lnTo>
                  <a:cubicBezTo>
                    <a:pt x="19730" y="9540"/>
                    <a:pt x="19973" y="9419"/>
                    <a:pt x="20176" y="9277"/>
                  </a:cubicBezTo>
                  <a:lnTo>
                    <a:pt x="21638" y="10109"/>
                  </a:lnTo>
                  <a:cubicBezTo>
                    <a:pt x="21638" y="10109"/>
                    <a:pt x="27341" y="5948"/>
                    <a:pt x="28925" y="4243"/>
                  </a:cubicBezTo>
                  <a:cubicBezTo>
                    <a:pt x="29899" y="3208"/>
                    <a:pt x="30833" y="1543"/>
                    <a:pt x="30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8"/>
            <p:cNvSpPr/>
            <p:nvPr/>
          </p:nvSpPr>
          <p:spPr>
            <a:xfrm>
              <a:off x="1793425" y="3269275"/>
              <a:ext cx="433375" cy="353200"/>
            </a:xfrm>
            <a:custGeom>
              <a:avLst/>
              <a:gdLst/>
              <a:ahLst/>
              <a:cxnLst/>
              <a:rect l="l" t="t" r="r" b="b"/>
              <a:pathLst>
                <a:path w="17335" h="14128" extrusionOk="0">
                  <a:moveTo>
                    <a:pt x="17334" y="0"/>
                  </a:moveTo>
                  <a:lnTo>
                    <a:pt x="0" y="13194"/>
                  </a:lnTo>
                  <a:lnTo>
                    <a:pt x="325" y="14128"/>
                  </a:lnTo>
                  <a:lnTo>
                    <a:pt x="17213" y="691"/>
                  </a:lnTo>
                  <a:lnTo>
                    <a:pt x="173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8"/>
            <p:cNvSpPr/>
            <p:nvPr/>
          </p:nvSpPr>
          <p:spPr>
            <a:xfrm>
              <a:off x="1535125" y="3314950"/>
              <a:ext cx="336475" cy="336450"/>
            </a:xfrm>
            <a:custGeom>
              <a:avLst/>
              <a:gdLst/>
              <a:ahLst/>
              <a:cxnLst/>
              <a:rect l="l" t="t" r="r" b="b"/>
              <a:pathLst>
                <a:path w="13459" h="13458" extrusionOk="0">
                  <a:moveTo>
                    <a:pt x="6719" y="0"/>
                  </a:moveTo>
                  <a:cubicBezTo>
                    <a:pt x="3005" y="0"/>
                    <a:pt x="1" y="3004"/>
                    <a:pt x="1" y="6719"/>
                  </a:cubicBezTo>
                  <a:cubicBezTo>
                    <a:pt x="1" y="10433"/>
                    <a:pt x="3005" y="13458"/>
                    <a:pt x="6719" y="13458"/>
                  </a:cubicBezTo>
                  <a:cubicBezTo>
                    <a:pt x="10434" y="13458"/>
                    <a:pt x="13458" y="10433"/>
                    <a:pt x="13458" y="6719"/>
                  </a:cubicBezTo>
                  <a:cubicBezTo>
                    <a:pt x="13458" y="3004"/>
                    <a:pt x="10434" y="0"/>
                    <a:pt x="67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8"/>
            <p:cNvSpPr/>
            <p:nvPr/>
          </p:nvSpPr>
          <p:spPr>
            <a:xfrm>
              <a:off x="2111575" y="3070350"/>
              <a:ext cx="174600" cy="174600"/>
            </a:xfrm>
            <a:custGeom>
              <a:avLst/>
              <a:gdLst/>
              <a:ahLst/>
              <a:cxnLst/>
              <a:rect l="l" t="t" r="r" b="b"/>
              <a:pathLst>
                <a:path w="6984" h="6984" extrusionOk="0">
                  <a:moveTo>
                    <a:pt x="3492" y="1"/>
                  </a:moveTo>
                  <a:cubicBezTo>
                    <a:pt x="1564" y="1"/>
                    <a:pt x="1" y="1564"/>
                    <a:pt x="1" y="3492"/>
                  </a:cubicBezTo>
                  <a:cubicBezTo>
                    <a:pt x="1" y="5420"/>
                    <a:pt x="1564" y="6983"/>
                    <a:pt x="3492" y="6983"/>
                  </a:cubicBezTo>
                  <a:cubicBezTo>
                    <a:pt x="5420" y="6983"/>
                    <a:pt x="6983" y="5420"/>
                    <a:pt x="6983" y="3492"/>
                  </a:cubicBezTo>
                  <a:cubicBezTo>
                    <a:pt x="6983" y="1564"/>
                    <a:pt x="5420" y="1"/>
                    <a:pt x="34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8"/>
            <p:cNvSpPr/>
            <p:nvPr/>
          </p:nvSpPr>
          <p:spPr>
            <a:xfrm>
              <a:off x="2127325" y="3079500"/>
              <a:ext cx="149700" cy="119775"/>
            </a:xfrm>
            <a:custGeom>
              <a:avLst/>
              <a:gdLst/>
              <a:ahLst/>
              <a:cxnLst/>
              <a:rect l="l" t="t" r="r" b="b"/>
              <a:pathLst>
                <a:path w="5988" h="4791" extrusionOk="0">
                  <a:moveTo>
                    <a:pt x="2862" y="0"/>
                  </a:moveTo>
                  <a:cubicBezTo>
                    <a:pt x="1583" y="0"/>
                    <a:pt x="467" y="772"/>
                    <a:pt x="0" y="1888"/>
                  </a:cubicBezTo>
                  <a:cubicBezTo>
                    <a:pt x="548" y="1015"/>
                    <a:pt x="1522" y="426"/>
                    <a:pt x="2639" y="426"/>
                  </a:cubicBezTo>
                  <a:cubicBezTo>
                    <a:pt x="4364" y="426"/>
                    <a:pt x="5765" y="1827"/>
                    <a:pt x="5765" y="3552"/>
                  </a:cubicBezTo>
                  <a:cubicBezTo>
                    <a:pt x="5765" y="3999"/>
                    <a:pt x="5663" y="4405"/>
                    <a:pt x="5501" y="4790"/>
                  </a:cubicBezTo>
                  <a:cubicBezTo>
                    <a:pt x="5805" y="4303"/>
                    <a:pt x="5988" y="3735"/>
                    <a:pt x="5988" y="3126"/>
                  </a:cubicBezTo>
                  <a:cubicBezTo>
                    <a:pt x="5988" y="1401"/>
                    <a:pt x="4587" y="0"/>
                    <a:pt x="28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8"/>
            <p:cNvSpPr/>
            <p:nvPr/>
          </p:nvSpPr>
          <p:spPr>
            <a:xfrm>
              <a:off x="1569625" y="3336250"/>
              <a:ext cx="279625" cy="223800"/>
            </a:xfrm>
            <a:custGeom>
              <a:avLst/>
              <a:gdLst/>
              <a:ahLst/>
              <a:cxnLst/>
              <a:rect l="l" t="t" r="r" b="b"/>
              <a:pathLst>
                <a:path w="11185" h="8952" extrusionOk="0">
                  <a:moveTo>
                    <a:pt x="5360" y="1"/>
                  </a:moveTo>
                  <a:cubicBezTo>
                    <a:pt x="2964" y="1"/>
                    <a:pt x="894" y="1462"/>
                    <a:pt x="1" y="3533"/>
                  </a:cubicBezTo>
                  <a:cubicBezTo>
                    <a:pt x="1036" y="1909"/>
                    <a:pt x="2863" y="813"/>
                    <a:pt x="4933" y="813"/>
                  </a:cubicBezTo>
                  <a:cubicBezTo>
                    <a:pt x="8140" y="813"/>
                    <a:pt x="10759" y="3431"/>
                    <a:pt x="10759" y="6638"/>
                  </a:cubicBezTo>
                  <a:cubicBezTo>
                    <a:pt x="10759" y="7470"/>
                    <a:pt x="10596" y="8242"/>
                    <a:pt x="10292" y="8952"/>
                  </a:cubicBezTo>
                  <a:cubicBezTo>
                    <a:pt x="10860" y="8059"/>
                    <a:pt x="11185" y="6983"/>
                    <a:pt x="11185" y="5846"/>
                  </a:cubicBezTo>
                  <a:cubicBezTo>
                    <a:pt x="11185" y="2619"/>
                    <a:pt x="8587" y="1"/>
                    <a:pt x="5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8"/>
            <p:cNvSpPr/>
            <p:nvPr/>
          </p:nvSpPr>
          <p:spPr>
            <a:xfrm>
              <a:off x="1324025" y="3150525"/>
              <a:ext cx="532350" cy="695225"/>
            </a:xfrm>
            <a:custGeom>
              <a:avLst/>
              <a:gdLst/>
              <a:ahLst/>
              <a:cxnLst/>
              <a:rect l="l" t="t" r="r" b="b"/>
              <a:pathLst>
                <a:path w="21294" h="27809" extrusionOk="0">
                  <a:moveTo>
                    <a:pt x="15813" y="1"/>
                  </a:moveTo>
                  <a:cubicBezTo>
                    <a:pt x="7105" y="1"/>
                    <a:pt x="1" y="7085"/>
                    <a:pt x="1" y="15813"/>
                  </a:cubicBezTo>
                  <a:cubicBezTo>
                    <a:pt x="1" y="20603"/>
                    <a:pt x="2152" y="24886"/>
                    <a:pt x="5522" y="27809"/>
                  </a:cubicBezTo>
                  <a:cubicBezTo>
                    <a:pt x="5765" y="27727"/>
                    <a:pt x="6009" y="27626"/>
                    <a:pt x="6273" y="27545"/>
                  </a:cubicBezTo>
                  <a:cubicBezTo>
                    <a:pt x="2863" y="24764"/>
                    <a:pt x="691" y="20542"/>
                    <a:pt x="691" y="15813"/>
                  </a:cubicBezTo>
                  <a:cubicBezTo>
                    <a:pt x="691" y="7450"/>
                    <a:pt x="7470" y="671"/>
                    <a:pt x="15813" y="671"/>
                  </a:cubicBezTo>
                  <a:cubicBezTo>
                    <a:pt x="17761" y="671"/>
                    <a:pt x="19608" y="1036"/>
                    <a:pt x="21293" y="1706"/>
                  </a:cubicBezTo>
                  <a:lnTo>
                    <a:pt x="21253" y="1604"/>
                  </a:lnTo>
                  <a:lnTo>
                    <a:pt x="21171" y="935"/>
                  </a:lnTo>
                  <a:cubicBezTo>
                    <a:pt x="19507" y="326"/>
                    <a:pt x="17700" y="1"/>
                    <a:pt x="158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8"/>
            <p:cNvSpPr/>
            <p:nvPr/>
          </p:nvSpPr>
          <p:spPr>
            <a:xfrm>
              <a:off x="927725" y="3772150"/>
              <a:ext cx="348625" cy="799750"/>
            </a:xfrm>
            <a:custGeom>
              <a:avLst/>
              <a:gdLst/>
              <a:ahLst/>
              <a:cxnLst/>
              <a:rect l="l" t="t" r="r" b="b"/>
              <a:pathLst>
                <a:path w="13945" h="31990" extrusionOk="0">
                  <a:moveTo>
                    <a:pt x="13945" y="0"/>
                  </a:moveTo>
                  <a:lnTo>
                    <a:pt x="0" y="31989"/>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8"/>
            <p:cNvSpPr/>
            <p:nvPr/>
          </p:nvSpPr>
          <p:spPr>
            <a:xfrm>
              <a:off x="1773125" y="2566475"/>
              <a:ext cx="334425" cy="369425"/>
            </a:xfrm>
            <a:custGeom>
              <a:avLst/>
              <a:gdLst/>
              <a:ahLst/>
              <a:cxnLst/>
              <a:rect l="l" t="t" r="r" b="b"/>
              <a:pathLst>
                <a:path w="13377" h="14777" extrusionOk="0">
                  <a:moveTo>
                    <a:pt x="0" y="14777"/>
                  </a:moveTo>
                  <a:lnTo>
                    <a:pt x="13376" y="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8"/>
            <p:cNvSpPr/>
            <p:nvPr/>
          </p:nvSpPr>
          <p:spPr>
            <a:xfrm>
              <a:off x="2127325" y="2341675"/>
              <a:ext cx="353200" cy="211625"/>
            </a:xfrm>
            <a:custGeom>
              <a:avLst/>
              <a:gdLst/>
              <a:ahLst/>
              <a:cxnLst/>
              <a:rect l="l" t="t" r="r" b="b"/>
              <a:pathLst>
                <a:path w="14128" h="8465" extrusionOk="0">
                  <a:moveTo>
                    <a:pt x="0" y="8465"/>
                  </a:moveTo>
                  <a:lnTo>
                    <a:pt x="14127" y="1"/>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8"/>
            <p:cNvSpPr/>
            <p:nvPr/>
          </p:nvSpPr>
          <p:spPr>
            <a:xfrm>
              <a:off x="2492675" y="2220900"/>
              <a:ext cx="325800" cy="121300"/>
            </a:xfrm>
            <a:custGeom>
              <a:avLst/>
              <a:gdLst/>
              <a:ahLst/>
              <a:cxnLst/>
              <a:rect l="l" t="t" r="r" b="b"/>
              <a:pathLst>
                <a:path w="13032" h="4852" extrusionOk="0">
                  <a:moveTo>
                    <a:pt x="13031" y="1"/>
                  </a:moveTo>
                  <a:lnTo>
                    <a:pt x="0" y="4243"/>
                  </a:lnTo>
                  <a:lnTo>
                    <a:pt x="305" y="4852"/>
                  </a:lnTo>
                  <a:lnTo>
                    <a:pt x="12808" y="772"/>
                  </a:lnTo>
                  <a:cubicBezTo>
                    <a:pt x="12910" y="528"/>
                    <a:pt x="12971" y="265"/>
                    <a:pt x="130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8"/>
            <p:cNvSpPr/>
            <p:nvPr/>
          </p:nvSpPr>
          <p:spPr>
            <a:xfrm>
              <a:off x="1038350" y="3810725"/>
              <a:ext cx="360300" cy="902250"/>
            </a:xfrm>
            <a:custGeom>
              <a:avLst/>
              <a:gdLst/>
              <a:ahLst/>
              <a:cxnLst/>
              <a:rect l="l" t="t" r="r" b="b"/>
              <a:pathLst>
                <a:path w="14412" h="36090" extrusionOk="0">
                  <a:moveTo>
                    <a:pt x="11428" y="0"/>
                  </a:moveTo>
                  <a:lnTo>
                    <a:pt x="0" y="33735"/>
                  </a:lnTo>
                  <a:lnTo>
                    <a:pt x="6394" y="36089"/>
                  </a:lnTo>
                  <a:lnTo>
                    <a:pt x="14412" y="2375"/>
                  </a:lnTo>
                  <a:lnTo>
                    <a:pt x="114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8"/>
            <p:cNvSpPr/>
            <p:nvPr/>
          </p:nvSpPr>
          <p:spPr>
            <a:xfrm>
              <a:off x="2342475" y="3201775"/>
              <a:ext cx="310575" cy="324800"/>
            </a:xfrm>
            <a:custGeom>
              <a:avLst/>
              <a:gdLst/>
              <a:ahLst/>
              <a:cxnLst/>
              <a:rect l="l" t="t" r="r" b="b"/>
              <a:pathLst>
                <a:path w="12423" h="12992" extrusionOk="0">
                  <a:moveTo>
                    <a:pt x="11286" y="1"/>
                  </a:moveTo>
                  <a:lnTo>
                    <a:pt x="0" y="12991"/>
                  </a:lnTo>
                  <a:cubicBezTo>
                    <a:pt x="3025" y="11286"/>
                    <a:pt x="12422" y="2457"/>
                    <a:pt x="12422" y="2457"/>
                  </a:cubicBezTo>
                  <a:lnTo>
                    <a:pt x="11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8"/>
            <p:cNvSpPr/>
            <p:nvPr/>
          </p:nvSpPr>
          <p:spPr>
            <a:xfrm>
              <a:off x="2261775" y="3182500"/>
              <a:ext cx="284200" cy="170200"/>
            </a:xfrm>
            <a:custGeom>
              <a:avLst/>
              <a:gdLst/>
              <a:ahLst/>
              <a:cxnLst/>
              <a:rect l="l" t="t" r="r" b="b"/>
              <a:pathLst>
                <a:path w="11368" h="6808" extrusionOk="0">
                  <a:moveTo>
                    <a:pt x="11368" y="1"/>
                  </a:moveTo>
                  <a:lnTo>
                    <a:pt x="1" y="5176"/>
                  </a:lnTo>
                  <a:cubicBezTo>
                    <a:pt x="298" y="6128"/>
                    <a:pt x="835" y="6807"/>
                    <a:pt x="1437" y="6807"/>
                  </a:cubicBezTo>
                  <a:cubicBezTo>
                    <a:pt x="1656" y="6807"/>
                    <a:pt x="1884" y="6717"/>
                    <a:pt x="2112" y="6516"/>
                  </a:cubicBezTo>
                  <a:cubicBezTo>
                    <a:pt x="3512" y="5319"/>
                    <a:pt x="9724" y="934"/>
                    <a:pt x="113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8"/>
            <p:cNvSpPr/>
            <p:nvPr/>
          </p:nvSpPr>
          <p:spPr>
            <a:xfrm>
              <a:off x="2512450" y="2908475"/>
              <a:ext cx="91375" cy="203000"/>
            </a:xfrm>
            <a:custGeom>
              <a:avLst/>
              <a:gdLst/>
              <a:ahLst/>
              <a:cxnLst/>
              <a:rect l="l" t="t" r="r" b="b"/>
              <a:pathLst>
                <a:path w="3655" h="8120" extrusionOk="0">
                  <a:moveTo>
                    <a:pt x="1" y="1"/>
                  </a:moveTo>
                  <a:lnTo>
                    <a:pt x="1625" y="1747"/>
                  </a:lnTo>
                  <a:lnTo>
                    <a:pt x="2741" y="5684"/>
                  </a:lnTo>
                  <a:lnTo>
                    <a:pt x="1726" y="8120"/>
                  </a:lnTo>
                  <a:lnTo>
                    <a:pt x="3655" y="6395"/>
                  </a:lnTo>
                  <a:lnTo>
                    <a:pt x="2416" y="1401"/>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8"/>
            <p:cNvSpPr/>
            <p:nvPr/>
          </p:nvSpPr>
          <p:spPr>
            <a:xfrm>
              <a:off x="2162325" y="2366025"/>
              <a:ext cx="331375" cy="241075"/>
            </a:xfrm>
            <a:custGeom>
              <a:avLst/>
              <a:gdLst/>
              <a:ahLst/>
              <a:cxnLst/>
              <a:rect l="l" t="t" r="r" b="b"/>
              <a:pathLst>
                <a:path w="13255" h="9643" extrusionOk="0">
                  <a:moveTo>
                    <a:pt x="13255" y="1"/>
                  </a:moveTo>
                  <a:lnTo>
                    <a:pt x="1" y="9236"/>
                  </a:lnTo>
                  <a:lnTo>
                    <a:pt x="2375" y="9642"/>
                  </a:lnTo>
                  <a:lnTo>
                    <a:pt x="12971" y="2477"/>
                  </a:lnTo>
                  <a:lnTo>
                    <a:pt x="132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8"/>
            <p:cNvSpPr/>
            <p:nvPr/>
          </p:nvSpPr>
          <p:spPr>
            <a:xfrm>
              <a:off x="1829950" y="2609600"/>
              <a:ext cx="311600" cy="380600"/>
            </a:xfrm>
            <a:custGeom>
              <a:avLst/>
              <a:gdLst/>
              <a:ahLst/>
              <a:cxnLst/>
              <a:rect l="l" t="t" r="r" b="b"/>
              <a:pathLst>
                <a:path w="12464" h="15224" extrusionOk="0">
                  <a:moveTo>
                    <a:pt x="12463" y="1"/>
                  </a:moveTo>
                  <a:lnTo>
                    <a:pt x="1" y="15224"/>
                  </a:lnTo>
                  <a:lnTo>
                    <a:pt x="1300" y="15224"/>
                  </a:lnTo>
                  <a:lnTo>
                    <a:pt x="12463" y="2700"/>
                  </a:lnTo>
                  <a:lnTo>
                    <a:pt x="124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8"/>
            <p:cNvSpPr/>
            <p:nvPr/>
          </p:nvSpPr>
          <p:spPr>
            <a:xfrm>
              <a:off x="2510425" y="2261500"/>
              <a:ext cx="293850" cy="135500"/>
            </a:xfrm>
            <a:custGeom>
              <a:avLst/>
              <a:gdLst/>
              <a:ahLst/>
              <a:cxnLst/>
              <a:rect l="l" t="t" r="r" b="b"/>
              <a:pathLst>
                <a:path w="11754" h="5420" extrusionOk="0">
                  <a:moveTo>
                    <a:pt x="11753" y="0"/>
                  </a:moveTo>
                  <a:lnTo>
                    <a:pt x="11753" y="0"/>
                  </a:lnTo>
                  <a:cubicBezTo>
                    <a:pt x="11733" y="0"/>
                    <a:pt x="9784" y="995"/>
                    <a:pt x="7206" y="1929"/>
                  </a:cubicBezTo>
                  <a:cubicBezTo>
                    <a:pt x="4629" y="2842"/>
                    <a:pt x="1" y="4060"/>
                    <a:pt x="1" y="4060"/>
                  </a:cubicBezTo>
                  <a:lnTo>
                    <a:pt x="1706" y="5420"/>
                  </a:lnTo>
                  <a:lnTo>
                    <a:pt x="7836" y="3370"/>
                  </a:lnTo>
                  <a:cubicBezTo>
                    <a:pt x="9561" y="2802"/>
                    <a:pt x="10941" y="1563"/>
                    <a:pt x="117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8"/>
            <p:cNvSpPr/>
            <p:nvPr/>
          </p:nvSpPr>
          <p:spPr>
            <a:xfrm>
              <a:off x="2468825" y="3251000"/>
              <a:ext cx="184225" cy="177625"/>
            </a:xfrm>
            <a:custGeom>
              <a:avLst/>
              <a:gdLst/>
              <a:ahLst/>
              <a:cxnLst/>
              <a:rect l="l" t="t" r="r" b="b"/>
              <a:pathLst>
                <a:path w="7369" h="7105" extrusionOk="0">
                  <a:moveTo>
                    <a:pt x="7145" y="1"/>
                  </a:moveTo>
                  <a:lnTo>
                    <a:pt x="0" y="7105"/>
                  </a:lnTo>
                  <a:cubicBezTo>
                    <a:pt x="3552" y="4060"/>
                    <a:pt x="7368" y="488"/>
                    <a:pt x="7368" y="488"/>
                  </a:cubicBezTo>
                  <a:lnTo>
                    <a:pt x="71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8"/>
            <p:cNvSpPr/>
            <p:nvPr/>
          </p:nvSpPr>
          <p:spPr>
            <a:xfrm>
              <a:off x="2670275" y="3167775"/>
              <a:ext cx="20325" cy="69550"/>
            </a:xfrm>
            <a:custGeom>
              <a:avLst/>
              <a:gdLst/>
              <a:ahLst/>
              <a:cxnLst/>
              <a:rect l="l" t="t" r="r" b="b"/>
              <a:pathLst>
                <a:path w="813" h="2782" extrusionOk="0">
                  <a:moveTo>
                    <a:pt x="264" y="1"/>
                  </a:moveTo>
                  <a:lnTo>
                    <a:pt x="1" y="143"/>
                  </a:lnTo>
                  <a:cubicBezTo>
                    <a:pt x="346" y="590"/>
                    <a:pt x="569" y="1158"/>
                    <a:pt x="569" y="1767"/>
                  </a:cubicBezTo>
                  <a:cubicBezTo>
                    <a:pt x="569" y="2132"/>
                    <a:pt x="488" y="2477"/>
                    <a:pt x="366" y="2782"/>
                  </a:cubicBezTo>
                  <a:cubicBezTo>
                    <a:pt x="650" y="2416"/>
                    <a:pt x="812" y="1950"/>
                    <a:pt x="812" y="1442"/>
                  </a:cubicBezTo>
                  <a:cubicBezTo>
                    <a:pt x="812" y="894"/>
                    <a:pt x="609" y="387"/>
                    <a:pt x="2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8"/>
            <p:cNvSpPr/>
            <p:nvPr/>
          </p:nvSpPr>
          <p:spPr>
            <a:xfrm>
              <a:off x="2502325" y="2156675"/>
              <a:ext cx="313100" cy="52575"/>
            </a:xfrm>
            <a:custGeom>
              <a:avLst/>
              <a:gdLst/>
              <a:ahLst/>
              <a:cxnLst/>
              <a:rect l="l" t="t" r="r" b="b"/>
              <a:pathLst>
                <a:path w="12524" h="2103" extrusionOk="0">
                  <a:moveTo>
                    <a:pt x="11066" y="1"/>
                  </a:moveTo>
                  <a:cubicBezTo>
                    <a:pt x="10958" y="1"/>
                    <a:pt x="10848" y="11"/>
                    <a:pt x="10737" y="32"/>
                  </a:cubicBezTo>
                  <a:lnTo>
                    <a:pt x="0" y="2103"/>
                  </a:lnTo>
                  <a:lnTo>
                    <a:pt x="0" y="2103"/>
                  </a:lnTo>
                  <a:lnTo>
                    <a:pt x="12524" y="824"/>
                  </a:lnTo>
                  <a:cubicBezTo>
                    <a:pt x="12214" y="325"/>
                    <a:pt x="11670" y="1"/>
                    <a:pt x="1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8"/>
            <p:cNvSpPr/>
            <p:nvPr/>
          </p:nvSpPr>
          <p:spPr>
            <a:xfrm>
              <a:off x="2062350" y="2248825"/>
              <a:ext cx="375025" cy="224300"/>
            </a:xfrm>
            <a:custGeom>
              <a:avLst/>
              <a:gdLst/>
              <a:ahLst/>
              <a:cxnLst/>
              <a:rect l="l" t="t" r="r" b="b"/>
              <a:pathLst>
                <a:path w="15001" h="8972" extrusionOk="0">
                  <a:moveTo>
                    <a:pt x="12971" y="0"/>
                  </a:moveTo>
                  <a:lnTo>
                    <a:pt x="630" y="6658"/>
                  </a:lnTo>
                  <a:lnTo>
                    <a:pt x="1" y="8972"/>
                  </a:lnTo>
                  <a:lnTo>
                    <a:pt x="996" y="7165"/>
                  </a:lnTo>
                  <a:lnTo>
                    <a:pt x="12586" y="1116"/>
                  </a:lnTo>
                  <a:lnTo>
                    <a:pt x="15001" y="568"/>
                  </a:lnTo>
                  <a:lnTo>
                    <a:pt x="129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8"/>
            <p:cNvSpPr/>
            <p:nvPr/>
          </p:nvSpPr>
          <p:spPr>
            <a:xfrm>
              <a:off x="1674675" y="2483750"/>
              <a:ext cx="369450" cy="375550"/>
            </a:xfrm>
            <a:custGeom>
              <a:avLst/>
              <a:gdLst/>
              <a:ahLst/>
              <a:cxnLst/>
              <a:rect l="l" t="t" r="r" b="b"/>
              <a:pathLst>
                <a:path w="14778" h="15022" extrusionOk="0">
                  <a:moveTo>
                    <a:pt x="14777" y="1"/>
                  </a:moveTo>
                  <a:lnTo>
                    <a:pt x="12220" y="224"/>
                  </a:lnTo>
                  <a:lnTo>
                    <a:pt x="1" y="10454"/>
                  </a:lnTo>
                  <a:lnTo>
                    <a:pt x="731" y="15021"/>
                  </a:lnTo>
                  <a:lnTo>
                    <a:pt x="1198" y="10901"/>
                  </a:lnTo>
                  <a:lnTo>
                    <a:pt x="12382" y="1198"/>
                  </a:lnTo>
                  <a:lnTo>
                    <a:pt x="147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8"/>
            <p:cNvSpPr/>
            <p:nvPr/>
          </p:nvSpPr>
          <p:spPr>
            <a:xfrm>
              <a:off x="1355500" y="2851750"/>
              <a:ext cx="313125" cy="264300"/>
            </a:xfrm>
            <a:custGeom>
              <a:avLst/>
              <a:gdLst/>
              <a:ahLst/>
              <a:cxnLst/>
              <a:rect l="l" t="t" r="r" b="b"/>
              <a:pathLst>
                <a:path w="12525" h="10572" extrusionOk="0">
                  <a:moveTo>
                    <a:pt x="8238" y="0"/>
                  </a:moveTo>
                  <a:cubicBezTo>
                    <a:pt x="8024" y="0"/>
                    <a:pt x="7832" y="24"/>
                    <a:pt x="7673" y="78"/>
                  </a:cubicBezTo>
                  <a:cubicBezTo>
                    <a:pt x="6130" y="606"/>
                    <a:pt x="4385" y="1275"/>
                    <a:pt x="3979" y="1742"/>
                  </a:cubicBezTo>
                  <a:cubicBezTo>
                    <a:pt x="3207" y="2574"/>
                    <a:pt x="3045" y="4949"/>
                    <a:pt x="1726" y="6634"/>
                  </a:cubicBezTo>
                  <a:cubicBezTo>
                    <a:pt x="1482" y="6959"/>
                    <a:pt x="853" y="7730"/>
                    <a:pt x="0" y="8785"/>
                  </a:cubicBezTo>
                  <a:lnTo>
                    <a:pt x="528" y="10572"/>
                  </a:lnTo>
                  <a:lnTo>
                    <a:pt x="1401" y="8664"/>
                  </a:lnTo>
                  <a:cubicBezTo>
                    <a:pt x="1401" y="8664"/>
                    <a:pt x="4080" y="6269"/>
                    <a:pt x="4364" y="4726"/>
                  </a:cubicBezTo>
                  <a:cubicBezTo>
                    <a:pt x="4649" y="3183"/>
                    <a:pt x="5095" y="2716"/>
                    <a:pt x="6902" y="1539"/>
                  </a:cubicBezTo>
                  <a:cubicBezTo>
                    <a:pt x="7619" y="1072"/>
                    <a:pt x="8654" y="931"/>
                    <a:pt x="9641" y="931"/>
                  </a:cubicBezTo>
                  <a:cubicBezTo>
                    <a:pt x="11138" y="931"/>
                    <a:pt x="12524" y="1255"/>
                    <a:pt x="12524" y="1255"/>
                  </a:cubicBezTo>
                  <a:cubicBezTo>
                    <a:pt x="12524" y="1255"/>
                    <a:pt x="9794" y="0"/>
                    <a:pt x="82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8"/>
            <p:cNvSpPr/>
            <p:nvPr/>
          </p:nvSpPr>
          <p:spPr>
            <a:xfrm>
              <a:off x="1121050" y="3061225"/>
              <a:ext cx="247675" cy="295850"/>
            </a:xfrm>
            <a:custGeom>
              <a:avLst/>
              <a:gdLst/>
              <a:ahLst/>
              <a:cxnLst/>
              <a:rect l="l" t="t" r="r" b="b"/>
              <a:pathLst>
                <a:path w="9907" h="11834" extrusionOk="0">
                  <a:moveTo>
                    <a:pt x="9703" y="0"/>
                  </a:moveTo>
                  <a:cubicBezTo>
                    <a:pt x="9520" y="203"/>
                    <a:pt x="9338" y="447"/>
                    <a:pt x="9135" y="691"/>
                  </a:cubicBezTo>
                  <a:cubicBezTo>
                    <a:pt x="9196" y="1117"/>
                    <a:pt x="9236" y="1563"/>
                    <a:pt x="9236" y="2010"/>
                  </a:cubicBezTo>
                  <a:cubicBezTo>
                    <a:pt x="9236" y="6902"/>
                    <a:pt x="5380" y="10900"/>
                    <a:pt x="569" y="11144"/>
                  </a:cubicBezTo>
                  <a:cubicBezTo>
                    <a:pt x="366" y="11387"/>
                    <a:pt x="184" y="11611"/>
                    <a:pt x="1" y="11834"/>
                  </a:cubicBezTo>
                  <a:lnTo>
                    <a:pt x="82" y="11834"/>
                  </a:lnTo>
                  <a:cubicBezTo>
                    <a:pt x="5502" y="11834"/>
                    <a:pt x="9906" y="7429"/>
                    <a:pt x="9906" y="2010"/>
                  </a:cubicBezTo>
                  <a:cubicBezTo>
                    <a:pt x="9906" y="1320"/>
                    <a:pt x="9845" y="650"/>
                    <a:pt x="9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8"/>
            <p:cNvSpPr/>
            <p:nvPr/>
          </p:nvSpPr>
          <p:spPr>
            <a:xfrm>
              <a:off x="1299675" y="3850300"/>
              <a:ext cx="98975" cy="436925"/>
            </a:xfrm>
            <a:custGeom>
              <a:avLst/>
              <a:gdLst/>
              <a:ahLst/>
              <a:cxnLst/>
              <a:rect l="l" t="t" r="r" b="b"/>
              <a:pathLst>
                <a:path w="3959" h="17477" extrusionOk="0">
                  <a:moveTo>
                    <a:pt x="2984" y="0"/>
                  </a:moveTo>
                  <a:lnTo>
                    <a:pt x="1" y="17476"/>
                  </a:lnTo>
                  <a:lnTo>
                    <a:pt x="3959" y="792"/>
                  </a:lnTo>
                  <a:lnTo>
                    <a:pt x="29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8"/>
            <p:cNvSpPr/>
            <p:nvPr/>
          </p:nvSpPr>
          <p:spPr>
            <a:xfrm>
              <a:off x="1387975" y="3826450"/>
              <a:ext cx="59400" cy="35550"/>
            </a:xfrm>
            <a:custGeom>
              <a:avLst/>
              <a:gdLst/>
              <a:ahLst/>
              <a:cxnLst/>
              <a:rect l="l" t="t" r="r" b="b"/>
              <a:pathLst>
                <a:path w="2376" h="1422" extrusionOk="0">
                  <a:moveTo>
                    <a:pt x="975" y="0"/>
                  </a:moveTo>
                  <a:lnTo>
                    <a:pt x="0" y="609"/>
                  </a:lnTo>
                  <a:lnTo>
                    <a:pt x="975" y="1421"/>
                  </a:lnTo>
                  <a:lnTo>
                    <a:pt x="2375" y="954"/>
                  </a:lnTo>
                  <a:lnTo>
                    <a:pt x="9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1506200" y="2736975"/>
              <a:ext cx="131450" cy="102025"/>
            </a:xfrm>
            <a:custGeom>
              <a:avLst/>
              <a:gdLst/>
              <a:ahLst/>
              <a:cxnLst/>
              <a:rect l="l" t="t" r="r" b="b"/>
              <a:pathLst>
                <a:path w="5258" h="4081" extrusionOk="0">
                  <a:moveTo>
                    <a:pt x="4974" y="0"/>
                  </a:moveTo>
                  <a:cubicBezTo>
                    <a:pt x="2497" y="0"/>
                    <a:pt x="468" y="1746"/>
                    <a:pt x="1" y="4080"/>
                  </a:cubicBezTo>
                  <a:cubicBezTo>
                    <a:pt x="853" y="2192"/>
                    <a:pt x="2761" y="873"/>
                    <a:pt x="4974" y="873"/>
                  </a:cubicBezTo>
                  <a:lnTo>
                    <a:pt x="5055" y="873"/>
                  </a:lnTo>
                  <a:lnTo>
                    <a:pt x="5258" y="21"/>
                  </a:lnTo>
                  <a:cubicBezTo>
                    <a:pt x="5156" y="0"/>
                    <a:pt x="5075" y="0"/>
                    <a:pt x="49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1038350" y="3368725"/>
              <a:ext cx="97950" cy="188300"/>
            </a:xfrm>
            <a:custGeom>
              <a:avLst/>
              <a:gdLst/>
              <a:ahLst/>
              <a:cxnLst/>
              <a:rect l="l" t="t" r="r" b="b"/>
              <a:pathLst>
                <a:path w="3918" h="7532" extrusionOk="0">
                  <a:moveTo>
                    <a:pt x="2923" y="1"/>
                  </a:moveTo>
                  <a:lnTo>
                    <a:pt x="0" y="3553"/>
                  </a:lnTo>
                  <a:lnTo>
                    <a:pt x="427" y="7531"/>
                  </a:lnTo>
                  <a:lnTo>
                    <a:pt x="873" y="3979"/>
                  </a:lnTo>
                  <a:lnTo>
                    <a:pt x="39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8"/>
            <p:cNvSpPr/>
            <p:nvPr/>
          </p:nvSpPr>
          <p:spPr>
            <a:xfrm>
              <a:off x="411650" y="3545825"/>
              <a:ext cx="626725" cy="879425"/>
            </a:xfrm>
            <a:custGeom>
              <a:avLst/>
              <a:gdLst/>
              <a:ahLst/>
              <a:cxnLst/>
              <a:rect l="l" t="t" r="r" b="b"/>
              <a:pathLst>
                <a:path w="25069" h="35177" extrusionOk="0">
                  <a:moveTo>
                    <a:pt x="23242" y="1"/>
                  </a:moveTo>
                  <a:lnTo>
                    <a:pt x="1" y="35176"/>
                  </a:lnTo>
                  <a:lnTo>
                    <a:pt x="25068" y="1462"/>
                  </a:lnTo>
                  <a:lnTo>
                    <a:pt x="232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8"/>
            <p:cNvSpPr/>
            <p:nvPr/>
          </p:nvSpPr>
          <p:spPr>
            <a:xfrm>
              <a:off x="2167900" y="2926925"/>
              <a:ext cx="320225" cy="141425"/>
            </a:xfrm>
            <a:custGeom>
              <a:avLst/>
              <a:gdLst/>
              <a:ahLst/>
              <a:cxnLst/>
              <a:rect l="l" t="t" r="r" b="b"/>
              <a:pathLst>
                <a:path w="12809" h="5657" extrusionOk="0">
                  <a:moveTo>
                    <a:pt x="10957" y="1"/>
                  </a:moveTo>
                  <a:cubicBezTo>
                    <a:pt x="7302" y="1"/>
                    <a:pt x="1" y="4175"/>
                    <a:pt x="1" y="4175"/>
                  </a:cubicBezTo>
                  <a:lnTo>
                    <a:pt x="1" y="5657"/>
                  </a:lnTo>
                  <a:cubicBezTo>
                    <a:pt x="1" y="5657"/>
                    <a:pt x="407" y="4621"/>
                    <a:pt x="549" y="4439"/>
                  </a:cubicBezTo>
                  <a:cubicBezTo>
                    <a:pt x="691" y="4256"/>
                    <a:pt x="4629" y="2754"/>
                    <a:pt x="7673" y="1414"/>
                  </a:cubicBezTo>
                  <a:cubicBezTo>
                    <a:pt x="9231" y="719"/>
                    <a:pt x="10538" y="549"/>
                    <a:pt x="11444" y="549"/>
                  </a:cubicBezTo>
                  <a:cubicBezTo>
                    <a:pt x="12310" y="549"/>
                    <a:pt x="12809" y="704"/>
                    <a:pt x="12809" y="704"/>
                  </a:cubicBezTo>
                  <a:cubicBezTo>
                    <a:pt x="12667" y="562"/>
                    <a:pt x="12525" y="460"/>
                    <a:pt x="12362" y="339"/>
                  </a:cubicBezTo>
                  <a:cubicBezTo>
                    <a:pt x="12011" y="103"/>
                    <a:pt x="11528" y="1"/>
                    <a:pt x="10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8"/>
            <p:cNvSpPr/>
            <p:nvPr/>
          </p:nvSpPr>
          <p:spPr>
            <a:xfrm>
              <a:off x="1630525" y="3068325"/>
              <a:ext cx="516600" cy="251725"/>
            </a:xfrm>
            <a:custGeom>
              <a:avLst/>
              <a:gdLst/>
              <a:ahLst/>
              <a:cxnLst/>
              <a:rect l="l" t="t" r="r" b="b"/>
              <a:pathLst>
                <a:path w="20664" h="10069" extrusionOk="0">
                  <a:moveTo>
                    <a:pt x="19202" y="1"/>
                  </a:moveTo>
                  <a:lnTo>
                    <a:pt x="1" y="10068"/>
                  </a:lnTo>
                  <a:cubicBezTo>
                    <a:pt x="6" y="10068"/>
                    <a:pt x="11" y="10069"/>
                    <a:pt x="17" y="10069"/>
                  </a:cubicBezTo>
                  <a:cubicBezTo>
                    <a:pt x="1774" y="10069"/>
                    <a:pt x="19080" y="447"/>
                    <a:pt x="19080" y="447"/>
                  </a:cubicBezTo>
                  <a:lnTo>
                    <a:pt x="20664" y="447"/>
                  </a:lnTo>
                  <a:lnTo>
                    <a:pt x="204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8"/>
            <p:cNvSpPr/>
            <p:nvPr/>
          </p:nvSpPr>
          <p:spPr>
            <a:xfrm>
              <a:off x="2209000" y="2407125"/>
              <a:ext cx="280150" cy="199975"/>
            </a:xfrm>
            <a:custGeom>
              <a:avLst/>
              <a:gdLst/>
              <a:ahLst/>
              <a:cxnLst/>
              <a:rect l="l" t="t" r="r" b="b"/>
              <a:pathLst>
                <a:path w="11206" h="7999" extrusionOk="0">
                  <a:moveTo>
                    <a:pt x="11205" y="1"/>
                  </a:moveTo>
                  <a:lnTo>
                    <a:pt x="11205" y="1"/>
                  </a:lnTo>
                  <a:cubicBezTo>
                    <a:pt x="11144" y="21"/>
                    <a:pt x="11104" y="21"/>
                    <a:pt x="11104" y="21"/>
                  </a:cubicBezTo>
                  <a:lnTo>
                    <a:pt x="1" y="7917"/>
                  </a:lnTo>
                  <a:lnTo>
                    <a:pt x="508" y="7998"/>
                  </a:lnTo>
                  <a:lnTo>
                    <a:pt x="11104" y="833"/>
                  </a:lnTo>
                  <a:lnTo>
                    <a:pt x="1120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1848225" y="2649700"/>
              <a:ext cx="293325" cy="340500"/>
            </a:xfrm>
            <a:custGeom>
              <a:avLst/>
              <a:gdLst/>
              <a:ahLst/>
              <a:cxnLst/>
              <a:rect l="l" t="t" r="r" b="b"/>
              <a:pathLst>
                <a:path w="11733" h="13620" extrusionOk="0">
                  <a:moveTo>
                    <a:pt x="11712" y="0"/>
                  </a:moveTo>
                  <a:lnTo>
                    <a:pt x="0" y="13620"/>
                  </a:lnTo>
                  <a:lnTo>
                    <a:pt x="569" y="13620"/>
                  </a:lnTo>
                  <a:lnTo>
                    <a:pt x="11732" y="1096"/>
                  </a:lnTo>
                  <a:lnTo>
                    <a:pt x="117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2544425" y="2289925"/>
              <a:ext cx="241575" cy="107075"/>
            </a:xfrm>
            <a:custGeom>
              <a:avLst/>
              <a:gdLst/>
              <a:ahLst/>
              <a:cxnLst/>
              <a:rect l="l" t="t" r="r" b="b"/>
              <a:pathLst>
                <a:path w="9663" h="4283" extrusionOk="0">
                  <a:moveTo>
                    <a:pt x="9662" y="0"/>
                  </a:moveTo>
                  <a:lnTo>
                    <a:pt x="9662" y="0"/>
                  </a:lnTo>
                  <a:cubicBezTo>
                    <a:pt x="9622" y="20"/>
                    <a:pt x="8445" y="792"/>
                    <a:pt x="6354" y="1746"/>
                  </a:cubicBezTo>
                  <a:cubicBezTo>
                    <a:pt x="5055" y="2355"/>
                    <a:pt x="2091" y="3329"/>
                    <a:pt x="1" y="3999"/>
                  </a:cubicBezTo>
                  <a:lnTo>
                    <a:pt x="346" y="4283"/>
                  </a:lnTo>
                  <a:lnTo>
                    <a:pt x="6476" y="2233"/>
                  </a:lnTo>
                  <a:cubicBezTo>
                    <a:pt x="7754" y="1807"/>
                    <a:pt x="8850" y="1015"/>
                    <a:pt x="96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8"/>
            <p:cNvSpPr/>
            <p:nvPr/>
          </p:nvSpPr>
          <p:spPr>
            <a:xfrm>
              <a:off x="1984225" y="2412200"/>
              <a:ext cx="83750" cy="57875"/>
            </a:xfrm>
            <a:custGeom>
              <a:avLst/>
              <a:gdLst/>
              <a:ahLst/>
              <a:cxnLst/>
              <a:rect l="l" t="t" r="r" b="b"/>
              <a:pathLst>
                <a:path w="3350" h="2315" extrusionOk="0">
                  <a:moveTo>
                    <a:pt x="2476" y="1"/>
                  </a:moveTo>
                  <a:cubicBezTo>
                    <a:pt x="1157" y="1"/>
                    <a:pt x="81" y="1016"/>
                    <a:pt x="0" y="2315"/>
                  </a:cubicBezTo>
                  <a:cubicBezTo>
                    <a:pt x="284" y="1259"/>
                    <a:pt x="1259" y="488"/>
                    <a:pt x="2395" y="488"/>
                  </a:cubicBezTo>
                  <a:cubicBezTo>
                    <a:pt x="2659" y="488"/>
                    <a:pt x="2923" y="549"/>
                    <a:pt x="3167" y="630"/>
                  </a:cubicBezTo>
                  <a:lnTo>
                    <a:pt x="3349" y="163"/>
                  </a:lnTo>
                  <a:cubicBezTo>
                    <a:pt x="3065" y="62"/>
                    <a:pt x="2781" y="1"/>
                    <a:pt x="2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8"/>
            <p:cNvSpPr/>
            <p:nvPr/>
          </p:nvSpPr>
          <p:spPr>
            <a:xfrm>
              <a:off x="2407425" y="2199600"/>
              <a:ext cx="83750" cy="24875"/>
            </a:xfrm>
            <a:custGeom>
              <a:avLst/>
              <a:gdLst/>
              <a:ahLst/>
              <a:cxnLst/>
              <a:rect l="l" t="t" r="r" b="b"/>
              <a:pathLst>
                <a:path w="3350" h="995" extrusionOk="0">
                  <a:moveTo>
                    <a:pt x="1990" y="0"/>
                  </a:moveTo>
                  <a:cubicBezTo>
                    <a:pt x="1178" y="0"/>
                    <a:pt x="467" y="386"/>
                    <a:pt x="0" y="995"/>
                  </a:cubicBezTo>
                  <a:cubicBezTo>
                    <a:pt x="427" y="670"/>
                    <a:pt x="954" y="487"/>
                    <a:pt x="1543" y="487"/>
                  </a:cubicBezTo>
                  <a:cubicBezTo>
                    <a:pt x="2010" y="487"/>
                    <a:pt x="2456" y="609"/>
                    <a:pt x="2842" y="832"/>
                  </a:cubicBezTo>
                  <a:cubicBezTo>
                    <a:pt x="2984" y="711"/>
                    <a:pt x="3167" y="569"/>
                    <a:pt x="3349" y="406"/>
                  </a:cubicBezTo>
                  <a:cubicBezTo>
                    <a:pt x="2964" y="163"/>
                    <a:pt x="2497" y="0"/>
                    <a:pt x="19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8"/>
            <p:cNvSpPr/>
            <p:nvPr/>
          </p:nvSpPr>
          <p:spPr>
            <a:xfrm>
              <a:off x="2270925" y="3027725"/>
              <a:ext cx="237500" cy="223300"/>
            </a:xfrm>
            <a:custGeom>
              <a:avLst/>
              <a:gdLst/>
              <a:ahLst/>
              <a:cxnLst/>
              <a:rect l="l" t="t" r="r" b="b"/>
              <a:pathLst>
                <a:path w="9500" h="8932" extrusionOk="0">
                  <a:moveTo>
                    <a:pt x="9500" y="1"/>
                  </a:moveTo>
                  <a:cubicBezTo>
                    <a:pt x="9500" y="1"/>
                    <a:pt x="7957" y="2558"/>
                    <a:pt x="6090" y="4081"/>
                  </a:cubicBezTo>
                  <a:cubicBezTo>
                    <a:pt x="4243" y="5603"/>
                    <a:pt x="0" y="8627"/>
                    <a:pt x="0" y="8627"/>
                  </a:cubicBezTo>
                  <a:lnTo>
                    <a:pt x="508" y="8932"/>
                  </a:lnTo>
                  <a:cubicBezTo>
                    <a:pt x="508" y="8932"/>
                    <a:pt x="6211" y="4771"/>
                    <a:pt x="7795" y="3066"/>
                  </a:cubicBezTo>
                  <a:cubicBezTo>
                    <a:pt x="8505" y="2294"/>
                    <a:pt x="9215" y="1178"/>
                    <a:pt x="9500" y="21"/>
                  </a:cubicBezTo>
                  <a:cubicBezTo>
                    <a:pt x="9500" y="21"/>
                    <a:pt x="9500" y="1"/>
                    <a:pt x="95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2352100" y="3157650"/>
              <a:ext cx="206925" cy="158850"/>
            </a:xfrm>
            <a:custGeom>
              <a:avLst/>
              <a:gdLst/>
              <a:ahLst/>
              <a:cxnLst/>
              <a:rect l="l" t="t" r="r" b="b"/>
              <a:pathLst>
                <a:path w="8277" h="6354" extrusionOk="0">
                  <a:moveTo>
                    <a:pt x="8140" y="0"/>
                  </a:moveTo>
                  <a:cubicBezTo>
                    <a:pt x="8140" y="0"/>
                    <a:pt x="1056" y="5014"/>
                    <a:pt x="1" y="6353"/>
                  </a:cubicBezTo>
                  <a:cubicBezTo>
                    <a:pt x="2763" y="4292"/>
                    <a:pt x="7774" y="810"/>
                    <a:pt x="8128" y="810"/>
                  </a:cubicBezTo>
                  <a:cubicBezTo>
                    <a:pt x="8133" y="810"/>
                    <a:pt x="8137" y="811"/>
                    <a:pt x="8140" y="812"/>
                  </a:cubicBezTo>
                  <a:cubicBezTo>
                    <a:pt x="8147" y="814"/>
                    <a:pt x="8153" y="815"/>
                    <a:pt x="8159" y="815"/>
                  </a:cubicBezTo>
                  <a:cubicBezTo>
                    <a:pt x="8277" y="815"/>
                    <a:pt x="8218" y="426"/>
                    <a:pt x="81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5" name="Google Shape;385;p38"/>
          <p:cNvSpPr/>
          <p:nvPr/>
        </p:nvSpPr>
        <p:spPr>
          <a:xfrm>
            <a:off x="2086350" y="823325"/>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38"/>
          <p:cNvGrpSpPr/>
          <p:nvPr/>
        </p:nvGrpSpPr>
        <p:grpSpPr>
          <a:xfrm>
            <a:off x="2916426" y="1041049"/>
            <a:ext cx="537556" cy="136576"/>
            <a:chOff x="2641350" y="846250"/>
            <a:chExt cx="413600" cy="105075"/>
          </a:xfrm>
        </p:grpSpPr>
        <p:sp>
          <p:nvSpPr>
            <p:cNvPr id="387" name="Google Shape;387;p38"/>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8"/>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1" name="Google Shape;391;p38"/>
          <p:cNvCxnSpPr/>
          <p:nvPr/>
        </p:nvCxnSpPr>
        <p:spPr>
          <a:xfrm rot="10800000" flipH="1">
            <a:off x="3474480" y="3447208"/>
            <a:ext cx="4990500" cy="11400"/>
          </a:xfrm>
          <a:prstGeom prst="straightConnector1">
            <a:avLst/>
          </a:prstGeom>
          <a:noFill/>
          <a:ln w="19050" cap="flat" cmpd="sng">
            <a:solidFill>
              <a:schemeClr val="dk1"/>
            </a:solidFill>
            <a:prstDash val="solid"/>
            <a:round/>
            <a:headEnd type="none" w="med" len="med"/>
            <a:tailEnd type="none" w="med" len="med"/>
          </a:ln>
        </p:spPr>
      </p:cxnSp>
      <p:sp>
        <p:nvSpPr>
          <p:cNvPr id="2" name="TextBox 1">
            <a:extLst>
              <a:ext uri="{FF2B5EF4-FFF2-40B4-BE49-F238E27FC236}">
                <a16:creationId xmlns:a16="http://schemas.microsoft.com/office/drawing/2014/main" id="{9E24DD0E-652B-4D13-B988-B869BCABA03E}"/>
              </a:ext>
            </a:extLst>
          </p:cNvPr>
          <p:cNvSpPr txBox="1"/>
          <p:nvPr/>
        </p:nvSpPr>
        <p:spPr>
          <a:xfrm>
            <a:off x="3883479" y="1370250"/>
            <a:ext cx="3738098" cy="1446550"/>
          </a:xfrm>
          <a:prstGeom prst="rect">
            <a:avLst/>
          </a:prstGeom>
          <a:noFill/>
        </p:spPr>
        <p:txBody>
          <a:bodyPr wrap="square" rtlCol="0">
            <a:spAutoFit/>
          </a:bodyPr>
          <a:lstStyle/>
          <a:p>
            <a:pPr algn="ctr"/>
            <a:r>
              <a:rPr lang="en-US" sz="4400" dirty="0"/>
              <a:t>The Use of AI in education</a:t>
            </a:r>
          </a:p>
        </p:txBody>
      </p:sp>
      <p:sp>
        <p:nvSpPr>
          <p:cNvPr id="93" name="Google Shape;434;p40">
            <a:extLst>
              <a:ext uri="{FF2B5EF4-FFF2-40B4-BE49-F238E27FC236}">
                <a16:creationId xmlns:a16="http://schemas.microsoft.com/office/drawing/2014/main" id="{F755336D-B093-4736-83E9-CB50DB1026BE}"/>
              </a:ext>
            </a:extLst>
          </p:cNvPr>
          <p:cNvSpPr/>
          <p:nvPr/>
        </p:nvSpPr>
        <p:spPr>
          <a:xfrm>
            <a:off x="7010793" y="2604224"/>
            <a:ext cx="1288857" cy="1208519"/>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 name="Google Shape;386;p38">
            <a:extLst>
              <a:ext uri="{FF2B5EF4-FFF2-40B4-BE49-F238E27FC236}">
                <a16:creationId xmlns:a16="http://schemas.microsoft.com/office/drawing/2014/main" id="{2C05E040-5244-482D-A1F2-81699F635649}"/>
              </a:ext>
            </a:extLst>
          </p:cNvPr>
          <p:cNvGrpSpPr/>
          <p:nvPr/>
        </p:nvGrpSpPr>
        <p:grpSpPr>
          <a:xfrm>
            <a:off x="3500768" y="3390544"/>
            <a:ext cx="537556" cy="136576"/>
            <a:chOff x="2641350" y="846250"/>
            <a:chExt cx="413600" cy="105075"/>
          </a:xfrm>
        </p:grpSpPr>
        <p:sp>
          <p:nvSpPr>
            <p:cNvPr id="95" name="Google Shape;387;p38">
              <a:extLst>
                <a:ext uri="{FF2B5EF4-FFF2-40B4-BE49-F238E27FC236}">
                  <a16:creationId xmlns:a16="http://schemas.microsoft.com/office/drawing/2014/main" id="{6586EC93-9216-4833-BBE4-30D88234C0FB}"/>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88;p38">
              <a:extLst>
                <a:ext uri="{FF2B5EF4-FFF2-40B4-BE49-F238E27FC236}">
                  <a16:creationId xmlns:a16="http://schemas.microsoft.com/office/drawing/2014/main" id="{B46BEF89-FCD5-4045-B3D0-7BC12ED3DA2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89;p38">
              <a:extLst>
                <a:ext uri="{FF2B5EF4-FFF2-40B4-BE49-F238E27FC236}">
                  <a16:creationId xmlns:a16="http://schemas.microsoft.com/office/drawing/2014/main" id="{BF1D3CF0-FB08-40CA-B24B-D6B12B0563F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90;p38">
              <a:extLst>
                <a:ext uri="{FF2B5EF4-FFF2-40B4-BE49-F238E27FC236}">
                  <a16:creationId xmlns:a16="http://schemas.microsoft.com/office/drawing/2014/main" id="{A5FC52BE-E81B-4814-9AEE-7669DB78C4F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386;p38">
            <a:extLst>
              <a:ext uri="{FF2B5EF4-FFF2-40B4-BE49-F238E27FC236}">
                <a16:creationId xmlns:a16="http://schemas.microsoft.com/office/drawing/2014/main" id="{349B7B5D-6A78-4561-AE2B-F1D9CA40DD91}"/>
              </a:ext>
            </a:extLst>
          </p:cNvPr>
          <p:cNvGrpSpPr/>
          <p:nvPr/>
        </p:nvGrpSpPr>
        <p:grpSpPr>
          <a:xfrm>
            <a:off x="4090044" y="3393813"/>
            <a:ext cx="537556" cy="136576"/>
            <a:chOff x="2641350" y="846250"/>
            <a:chExt cx="413600" cy="105075"/>
          </a:xfrm>
        </p:grpSpPr>
        <p:sp>
          <p:nvSpPr>
            <p:cNvPr id="100" name="Google Shape;387;p38">
              <a:extLst>
                <a:ext uri="{FF2B5EF4-FFF2-40B4-BE49-F238E27FC236}">
                  <a16:creationId xmlns:a16="http://schemas.microsoft.com/office/drawing/2014/main" id="{C9595D83-FA2B-48A0-86FF-328F16ECB178}"/>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88;p38">
              <a:extLst>
                <a:ext uri="{FF2B5EF4-FFF2-40B4-BE49-F238E27FC236}">
                  <a16:creationId xmlns:a16="http://schemas.microsoft.com/office/drawing/2014/main" id="{7CCC6D16-BD19-4648-975B-CC67532475B1}"/>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89;p38">
              <a:extLst>
                <a:ext uri="{FF2B5EF4-FFF2-40B4-BE49-F238E27FC236}">
                  <a16:creationId xmlns:a16="http://schemas.microsoft.com/office/drawing/2014/main" id="{6B863B2B-3E9F-4427-BF7D-92F49C46C0E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90;p38">
              <a:extLst>
                <a:ext uri="{FF2B5EF4-FFF2-40B4-BE49-F238E27FC236}">
                  <a16:creationId xmlns:a16="http://schemas.microsoft.com/office/drawing/2014/main" id="{C0B3953C-0830-4EBB-9499-36CDDEEEA35F}"/>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34" name="Google Shape;434;p40"/>
          <p:cNvSpPr/>
          <p:nvPr/>
        </p:nvSpPr>
        <p:spPr>
          <a:xfrm>
            <a:off x="1402060" y="500977"/>
            <a:ext cx="796500" cy="7965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5" name="Google Shape;435;p40"/>
          <p:cNvGrpSpPr/>
          <p:nvPr/>
        </p:nvGrpSpPr>
        <p:grpSpPr>
          <a:xfrm rot="10800000">
            <a:off x="1186863" y="823412"/>
            <a:ext cx="537556" cy="136576"/>
            <a:chOff x="2641350" y="846250"/>
            <a:chExt cx="413600" cy="105075"/>
          </a:xfrm>
        </p:grpSpPr>
        <p:sp>
          <p:nvSpPr>
            <p:cNvPr id="436" name="Google Shape;436;p40"/>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0"/>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0"/>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0"/>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2D35E606-BEEB-4DBC-BC66-89FCE7E73AAF}"/>
              </a:ext>
            </a:extLst>
          </p:cNvPr>
          <p:cNvSpPr/>
          <p:nvPr/>
        </p:nvSpPr>
        <p:spPr>
          <a:xfrm>
            <a:off x="3637428" y="1075765"/>
            <a:ext cx="4625789" cy="277681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A29BF8-B683-4D69-A4B3-00DC82A5A1C7}"/>
              </a:ext>
            </a:extLst>
          </p:cNvPr>
          <p:cNvSpPr txBox="1"/>
          <p:nvPr/>
        </p:nvSpPr>
        <p:spPr>
          <a:xfrm>
            <a:off x="3939986" y="1497947"/>
            <a:ext cx="4020671" cy="2462213"/>
          </a:xfrm>
          <a:prstGeom prst="rect">
            <a:avLst/>
          </a:prstGeom>
          <a:noFill/>
        </p:spPr>
        <p:txBody>
          <a:bodyPr wrap="square">
            <a:spAutoFit/>
          </a:bodyPr>
          <a:lstStyle/>
          <a:p>
            <a:pPr algn="ctr"/>
            <a:r>
              <a:rPr lang="ka-GE" b="0" i="0" dirty="0">
                <a:solidFill>
                  <a:srgbClr val="080809"/>
                </a:solidFill>
                <a:effectLst/>
                <a:latin typeface="inherit"/>
                <a:cs typeface="Times New Roman" panose="02020603050405020304" pitchFamily="18" charset="0"/>
              </a:rPr>
              <a:t>თანამედროვე მსოფლიოში ხელოვნური ინტელექტი (</a:t>
            </a:r>
            <a:r>
              <a:rPr lang="en-US" b="0" i="0" dirty="0">
                <a:solidFill>
                  <a:srgbClr val="080809"/>
                </a:solidFill>
                <a:effectLst/>
                <a:latin typeface="Times New Roman" panose="02020603050405020304" pitchFamily="18" charset="0"/>
                <a:cs typeface="Times New Roman" panose="02020603050405020304" pitchFamily="18" charset="0"/>
              </a:rPr>
              <a:t>AI) </a:t>
            </a:r>
            <a:r>
              <a:rPr lang="ka-GE" b="0" i="0" dirty="0">
                <a:solidFill>
                  <a:srgbClr val="080809"/>
                </a:solidFill>
                <a:effectLst/>
                <a:latin typeface="inherit"/>
                <a:cs typeface="Times New Roman" panose="02020603050405020304" pitchFamily="18" charset="0"/>
              </a:rPr>
              <a:t>განათლების ერთ-ერთ ყველაზე ძლიერ და განვითარებად იარაღად იქცა. მას შეუძლია გააუმჯობესოს სწავლების ხარისხი, გაამარტივოს მასწავლებლების სამუშაო, შექმნას ინდივიდუალურად მორგებული სასწავლო რესურსები და მოსწავლეებს მისცეს ახალი ცოდნის მიღების ინოვაციური გზები. </a:t>
            </a:r>
          </a:p>
          <a:p>
            <a:br>
              <a:rPr lang="ka-GE" b="0" i="0" dirty="0">
                <a:solidFill>
                  <a:srgbClr val="1C1E21"/>
                </a:solidFill>
                <a:effectLst/>
                <a:latin typeface="Segoe UI Historic" panose="020B0502040204020203" pitchFamily="34" charset="0"/>
              </a:rPr>
            </a:br>
            <a:endParaRPr lang="en-US" dirty="0"/>
          </a:p>
        </p:txBody>
      </p:sp>
      <p:grpSp>
        <p:nvGrpSpPr>
          <p:cNvPr id="11" name="Group 10">
            <a:extLst>
              <a:ext uri="{FF2B5EF4-FFF2-40B4-BE49-F238E27FC236}">
                <a16:creationId xmlns:a16="http://schemas.microsoft.com/office/drawing/2014/main" id="{63094612-AF8D-4E86-8325-2AA497F5A3E0}"/>
              </a:ext>
            </a:extLst>
          </p:cNvPr>
          <p:cNvGrpSpPr/>
          <p:nvPr/>
        </p:nvGrpSpPr>
        <p:grpSpPr>
          <a:xfrm>
            <a:off x="3568906" y="1138568"/>
            <a:ext cx="137040" cy="2651212"/>
            <a:chOff x="3629651" y="1117506"/>
            <a:chExt cx="137040" cy="2651212"/>
          </a:xfrm>
        </p:grpSpPr>
        <p:grpSp>
          <p:nvGrpSpPr>
            <p:cNvPr id="12" name="Google Shape;435;p40">
              <a:extLst>
                <a:ext uri="{FF2B5EF4-FFF2-40B4-BE49-F238E27FC236}">
                  <a16:creationId xmlns:a16="http://schemas.microsoft.com/office/drawing/2014/main" id="{EC889D85-5266-4D1B-87F1-EA9752DA75F7}"/>
                </a:ext>
              </a:extLst>
            </p:cNvPr>
            <p:cNvGrpSpPr/>
            <p:nvPr/>
          </p:nvGrpSpPr>
          <p:grpSpPr>
            <a:xfrm rot="5400000">
              <a:off x="3429161" y="1317996"/>
              <a:ext cx="537556" cy="136576"/>
              <a:chOff x="2641350" y="846250"/>
              <a:chExt cx="413600" cy="105075"/>
            </a:xfrm>
          </p:grpSpPr>
          <p:sp>
            <p:nvSpPr>
              <p:cNvPr id="38" name="Google Shape;436;p40">
                <a:extLst>
                  <a:ext uri="{FF2B5EF4-FFF2-40B4-BE49-F238E27FC236}">
                    <a16:creationId xmlns:a16="http://schemas.microsoft.com/office/drawing/2014/main" id="{A75CFFCE-A619-4305-A8CF-40806763417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37;p40">
                <a:extLst>
                  <a:ext uri="{FF2B5EF4-FFF2-40B4-BE49-F238E27FC236}">
                    <a16:creationId xmlns:a16="http://schemas.microsoft.com/office/drawing/2014/main" id="{6A9FBD83-7D05-4FAD-884D-AFB40951488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8;p40">
                <a:extLst>
                  <a:ext uri="{FF2B5EF4-FFF2-40B4-BE49-F238E27FC236}">
                    <a16:creationId xmlns:a16="http://schemas.microsoft.com/office/drawing/2014/main" id="{E523DD22-CADC-4658-9C19-BC8699F8C34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39;p40">
                <a:extLst>
                  <a:ext uri="{FF2B5EF4-FFF2-40B4-BE49-F238E27FC236}">
                    <a16:creationId xmlns:a16="http://schemas.microsoft.com/office/drawing/2014/main" id="{F113BC95-8B51-41E4-B853-455AA2D87FC1}"/>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435;p40">
              <a:extLst>
                <a:ext uri="{FF2B5EF4-FFF2-40B4-BE49-F238E27FC236}">
                  <a16:creationId xmlns:a16="http://schemas.microsoft.com/office/drawing/2014/main" id="{0D7C0F31-3126-4D8E-89E5-6A6E6549748A}"/>
                </a:ext>
              </a:extLst>
            </p:cNvPr>
            <p:cNvGrpSpPr/>
            <p:nvPr/>
          </p:nvGrpSpPr>
          <p:grpSpPr>
            <a:xfrm rot="5400000">
              <a:off x="3429161" y="1776920"/>
              <a:ext cx="537556" cy="136576"/>
              <a:chOff x="2641350" y="846250"/>
              <a:chExt cx="413600" cy="105075"/>
            </a:xfrm>
          </p:grpSpPr>
          <p:sp>
            <p:nvSpPr>
              <p:cNvPr id="34" name="Google Shape;436;p40">
                <a:extLst>
                  <a:ext uri="{FF2B5EF4-FFF2-40B4-BE49-F238E27FC236}">
                    <a16:creationId xmlns:a16="http://schemas.microsoft.com/office/drawing/2014/main" id="{BF48DE7D-3883-4BB3-A036-A290D19C6AB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37;p40">
                <a:extLst>
                  <a:ext uri="{FF2B5EF4-FFF2-40B4-BE49-F238E27FC236}">
                    <a16:creationId xmlns:a16="http://schemas.microsoft.com/office/drawing/2014/main" id="{31173AE5-8669-4EA1-AE07-E351AEE0EDB3}"/>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38;p40">
                <a:extLst>
                  <a:ext uri="{FF2B5EF4-FFF2-40B4-BE49-F238E27FC236}">
                    <a16:creationId xmlns:a16="http://schemas.microsoft.com/office/drawing/2014/main" id="{36378006-AB74-4FF7-BD77-72064EC5D62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9;p40">
                <a:extLst>
                  <a:ext uri="{FF2B5EF4-FFF2-40B4-BE49-F238E27FC236}">
                    <a16:creationId xmlns:a16="http://schemas.microsoft.com/office/drawing/2014/main" id="{A2FE5478-1582-48C1-8304-D9BF3309489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435;p40">
              <a:extLst>
                <a:ext uri="{FF2B5EF4-FFF2-40B4-BE49-F238E27FC236}">
                  <a16:creationId xmlns:a16="http://schemas.microsoft.com/office/drawing/2014/main" id="{FD278016-E1DC-4455-97D0-9792928A2910}"/>
                </a:ext>
              </a:extLst>
            </p:cNvPr>
            <p:cNvGrpSpPr/>
            <p:nvPr/>
          </p:nvGrpSpPr>
          <p:grpSpPr>
            <a:xfrm rot="5400000">
              <a:off x="3429161" y="2234684"/>
              <a:ext cx="537556" cy="136576"/>
              <a:chOff x="2641350" y="846250"/>
              <a:chExt cx="413600" cy="105075"/>
            </a:xfrm>
          </p:grpSpPr>
          <p:sp>
            <p:nvSpPr>
              <p:cNvPr id="30" name="Google Shape;436;p40">
                <a:extLst>
                  <a:ext uri="{FF2B5EF4-FFF2-40B4-BE49-F238E27FC236}">
                    <a16:creationId xmlns:a16="http://schemas.microsoft.com/office/drawing/2014/main" id="{F7C4F5CD-FF83-4B7A-A5EB-BA10874DD3D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37;p40">
                <a:extLst>
                  <a:ext uri="{FF2B5EF4-FFF2-40B4-BE49-F238E27FC236}">
                    <a16:creationId xmlns:a16="http://schemas.microsoft.com/office/drawing/2014/main" id="{07BAC360-6ABA-4EEA-A078-7D556039D2B1}"/>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38;p40">
                <a:extLst>
                  <a:ext uri="{FF2B5EF4-FFF2-40B4-BE49-F238E27FC236}">
                    <a16:creationId xmlns:a16="http://schemas.microsoft.com/office/drawing/2014/main" id="{DDE76D4B-ED47-45C3-8813-CD3369115C9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39;p40">
                <a:extLst>
                  <a:ext uri="{FF2B5EF4-FFF2-40B4-BE49-F238E27FC236}">
                    <a16:creationId xmlns:a16="http://schemas.microsoft.com/office/drawing/2014/main" id="{587039D2-288A-4F5C-A516-A2C9C6F90BEE}"/>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435;p40">
              <a:extLst>
                <a:ext uri="{FF2B5EF4-FFF2-40B4-BE49-F238E27FC236}">
                  <a16:creationId xmlns:a16="http://schemas.microsoft.com/office/drawing/2014/main" id="{790E7F82-5A8F-4636-99C3-DEBC528C73B1}"/>
                </a:ext>
              </a:extLst>
            </p:cNvPr>
            <p:cNvGrpSpPr/>
            <p:nvPr/>
          </p:nvGrpSpPr>
          <p:grpSpPr>
            <a:xfrm rot="5400000">
              <a:off x="3429161" y="2678928"/>
              <a:ext cx="537556" cy="136576"/>
              <a:chOff x="2641350" y="846250"/>
              <a:chExt cx="413600" cy="105075"/>
            </a:xfrm>
          </p:grpSpPr>
          <p:sp>
            <p:nvSpPr>
              <p:cNvPr id="26" name="Google Shape;436;p40">
                <a:extLst>
                  <a:ext uri="{FF2B5EF4-FFF2-40B4-BE49-F238E27FC236}">
                    <a16:creationId xmlns:a16="http://schemas.microsoft.com/office/drawing/2014/main" id="{8121097C-06BF-4A46-8870-91CEDBD4DD08}"/>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37;p40">
                <a:extLst>
                  <a:ext uri="{FF2B5EF4-FFF2-40B4-BE49-F238E27FC236}">
                    <a16:creationId xmlns:a16="http://schemas.microsoft.com/office/drawing/2014/main" id="{C500EABB-4A29-451D-B226-29D6B97DC22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38;p40">
                <a:extLst>
                  <a:ext uri="{FF2B5EF4-FFF2-40B4-BE49-F238E27FC236}">
                    <a16:creationId xmlns:a16="http://schemas.microsoft.com/office/drawing/2014/main" id="{E6E78288-D568-4230-9142-AC78002B7F9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39;p40">
                <a:extLst>
                  <a:ext uri="{FF2B5EF4-FFF2-40B4-BE49-F238E27FC236}">
                    <a16:creationId xmlns:a16="http://schemas.microsoft.com/office/drawing/2014/main" id="{9C929474-FBD6-4352-AA02-EA6698363D7D}"/>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435;p40">
              <a:extLst>
                <a:ext uri="{FF2B5EF4-FFF2-40B4-BE49-F238E27FC236}">
                  <a16:creationId xmlns:a16="http://schemas.microsoft.com/office/drawing/2014/main" id="{979D1436-75C6-41E4-9C30-F05ACC6111CD}"/>
                </a:ext>
              </a:extLst>
            </p:cNvPr>
            <p:cNvGrpSpPr/>
            <p:nvPr/>
          </p:nvGrpSpPr>
          <p:grpSpPr>
            <a:xfrm rot="5400000">
              <a:off x="3429625" y="3131128"/>
              <a:ext cx="537556" cy="136576"/>
              <a:chOff x="2641350" y="846250"/>
              <a:chExt cx="413600" cy="105075"/>
            </a:xfrm>
          </p:grpSpPr>
          <p:sp>
            <p:nvSpPr>
              <p:cNvPr id="22" name="Google Shape;436;p40">
                <a:extLst>
                  <a:ext uri="{FF2B5EF4-FFF2-40B4-BE49-F238E27FC236}">
                    <a16:creationId xmlns:a16="http://schemas.microsoft.com/office/drawing/2014/main" id="{221635C3-B484-4ABB-B22B-E305345EC7F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7;p40">
                <a:extLst>
                  <a:ext uri="{FF2B5EF4-FFF2-40B4-BE49-F238E27FC236}">
                    <a16:creationId xmlns:a16="http://schemas.microsoft.com/office/drawing/2014/main" id="{2EA8F772-8246-499F-B1BB-F6CDEAE7056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38;p40">
                <a:extLst>
                  <a:ext uri="{FF2B5EF4-FFF2-40B4-BE49-F238E27FC236}">
                    <a16:creationId xmlns:a16="http://schemas.microsoft.com/office/drawing/2014/main" id="{0721CB3D-5330-46B3-9974-154CCCEB7C6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39;p40">
                <a:extLst>
                  <a:ext uri="{FF2B5EF4-FFF2-40B4-BE49-F238E27FC236}">
                    <a16:creationId xmlns:a16="http://schemas.microsoft.com/office/drawing/2014/main" id="{A442AD82-7A5E-413F-89EB-F8DC375936D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435;p40">
              <a:extLst>
                <a:ext uri="{FF2B5EF4-FFF2-40B4-BE49-F238E27FC236}">
                  <a16:creationId xmlns:a16="http://schemas.microsoft.com/office/drawing/2014/main" id="{93DE3B5C-B0BE-499C-85B4-20B420CDF5AE}"/>
                </a:ext>
              </a:extLst>
            </p:cNvPr>
            <p:cNvGrpSpPr/>
            <p:nvPr/>
          </p:nvGrpSpPr>
          <p:grpSpPr>
            <a:xfrm rot="5400000">
              <a:off x="3429161" y="3431652"/>
              <a:ext cx="537556" cy="136576"/>
              <a:chOff x="2641350" y="846250"/>
              <a:chExt cx="413600" cy="105075"/>
            </a:xfrm>
          </p:grpSpPr>
          <p:sp>
            <p:nvSpPr>
              <p:cNvPr id="18" name="Google Shape;436;p40">
                <a:extLst>
                  <a:ext uri="{FF2B5EF4-FFF2-40B4-BE49-F238E27FC236}">
                    <a16:creationId xmlns:a16="http://schemas.microsoft.com/office/drawing/2014/main" id="{099C28A3-564A-4023-A1EE-FB32AA2F951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37;p40">
                <a:extLst>
                  <a:ext uri="{FF2B5EF4-FFF2-40B4-BE49-F238E27FC236}">
                    <a16:creationId xmlns:a16="http://schemas.microsoft.com/office/drawing/2014/main" id="{D90A1CCB-16C8-4BBE-8615-BFA4AC82333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38;p40">
                <a:extLst>
                  <a:ext uri="{FF2B5EF4-FFF2-40B4-BE49-F238E27FC236}">
                    <a16:creationId xmlns:a16="http://schemas.microsoft.com/office/drawing/2014/main" id="{998A42EE-D7E7-4725-A51A-084381736D4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39;p40">
                <a:extLst>
                  <a:ext uri="{FF2B5EF4-FFF2-40B4-BE49-F238E27FC236}">
                    <a16:creationId xmlns:a16="http://schemas.microsoft.com/office/drawing/2014/main" id="{2F2BD113-3873-4720-AF09-3108CBB95B2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2" name="Group 41">
            <a:extLst>
              <a:ext uri="{FF2B5EF4-FFF2-40B4-BE49-F238E27FC236}">
                <a16:creationId xmlns:a16="http://schemas.microsoft.com/office/drawing/2014/main" id="{9FE155C1-9CE8-4298-8A1A-87C986074B44}"/>
              </a:ext>
            </a:extLst>
          </p:cNvPr>
          <p:cNvGrpSpPr/>
          <p:nvPr/>
        </p:nvGrpSpPr>
        <p:grpSpPr>
          <a:xfrm>
            <a:off x="8194235" y="1115499"/>
            <a:ext cx="137040" cy="2651212"/>
            <a:chOff x="3629651" y="1117506"/>
            <a:chExt cx="137040" cy="2651212"/>
          </a:xfrm>
        </p:grpSpPr>
        <p:grpSp>
          <p:nvGrpSpPr>
            <p:cNvPr id="43" name="Google Shape;435;p40">
              <a:extLst>
                <a:ext uri="{FF2B5EF4-FFF2-40B4-BE49-F238E27FC236}">
                  <a16:creationId xmlns:a16="http://schemas.microsoft.com/office/drawing/2014/main" id="{DE431215-D023-421E-A6A5-799A6C2F1340}"/>
                </a:ext>
              </a:extLst>
            </p:cNvPr>
            <p:cNvGrpSpPr/>
            <p:nvPr/>
          </p:nvGrpSpPr>
          <p:grpSpPr>
            <a:xfrm rot="5400000">
              <a:off x="3429161" y="1317996"/>
              <a:ext cx="537556" cy="136576"/>
              <a:chOff x="2641350" y="846250"/>
              <a:chExt cx="413600" cy="105075"/>
            </a:xfrm>
          </p:grpSpPr>
          <p:sp>
            <p:nvSpPr>
              <p:cNvPr id="69" name="Google Shape;436;p40">
                <a:extLst>
                  <a:ext uri="{FF2B5EF4-FFF2-40B4-BE49-F238E27FC236}">
                    <a16:creationId xmlns:a16="http://schemas.microsoft.com/office/drawing/2014/main" id="{5657CA72-0CBD-47DC-86E5-234021B27ED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37;p40">
                <a:extLst>
                  <a:ext uri="{FF2B5EF4-FFF2-40B4-BE49-F238E27FC236}">
                    <a16:creationId xmlns:a16="http://schemas.microsoft.com/office/drawing/2014/main" id="{C26D0C5E-1A6A-4885-9365-36B1FE381BA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38;p40">
                <a:extLst>
                  <a:ext uri="{FF2B5EF4-FFF2-40B4-BE49-F238E27FC236}">
                    <a16:creationId xmlns:a16="http://schemas.microsoft.com/office/drawing/2014/main" id="{BC3359E6-3B9E-458F-B533-D851C620DA0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39;p40">
                <a:extLst>
                  <a:ext uri="{FF2B5EF4-FFF2-40B4-BE49-F238E27FC236}">
                    <a16:creationId xmlns:a16="http://schemas.microsoft.com/office/drawing/2014/main" id="{94ED5920-EB23-4CC3-B229-DC667072012D}"/>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435;p40">
              <a:extLst>
                <a:ext uri="{FF2B5EF4-FFF2-40B4-BE49-F238E27FC236}">
                  <a16:creationId xmlns:a16="http://schemas.microsoft.com/office/drawing/2014/main" id="{0D74D2A3-6C43-472D-98C0-F9C9B07C96E8}"/>
                </a:ext>
              </a:extLst>
            </p:cNvPr>
            <p:cNvGrpSpPr/>
            <p:nvPr/>
          </p:nvGrpSpPr>
          <p:grpSpPr>
            <a:xfrm rot="5400000">
              <a:off x="3429161" y="1776920"/>
              <a:ext cx="537556" cy="136576"/>
              <a:chOff x="2641350" y="846250"/>
              <a:chExt cx="413600" cy="105075"/>
            </a:xfrm>
          </p:grpSpPr>
          <p:sp>
            <p:nvSpPr>
              <p:cNvPr id="65" name="Google Shape;436;p40">
                <a:extLst>
                  <a:ext uri="{FF2B5EF4-FFF2-40B4-BE49-F238E27FC236}">
                    <a16:creationId xmlns:a16="http://schemas.microsoft.com/office/drawing/2014/main" id="{828C37DA-CD22-4FD4-8D6D-5733E7F68421}"/>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37;p40">
                <a:extLst>
                  <a:ext uri="{FF2B5EF4-FFF2-40B4-BE49-F238E27FC236}">
                    <a16:creationId xmlns:a16="http://schemas.microsoft.com/office/drawing/2014/main" id="{F9D64852-8FF1-4EF8-B141-1B0823EA3BC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38;p40">
                <a:extLst>
                  <a:ext uri="{FF2B5EF4-FFF2-40B4-BE49-F238E27FC236}">
                    <a16:creationId xmlns:a16="http://schemas.microsoft.com/office/drawing/2014/main" id="{DB62D716-AECC-407A-993C-2ADCAD52166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39;p40">
                <a:extLst>
                  <a:ext uri="{FF2B5EF4-FFF2-40B4-BE49-F238E27FC236}">
                    <a16:creationId xmlns:a16="http://schemas.microsoft.com/office/drawing/2014/main" id="{14BD7F97-497E-4B89-8613-1E8F97F9E30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435;p40">
              <a:extLst>
                <a:ext uri="{FF2B5EF4-FFF2-40B4-BE49-F238E27FC236}">
                  <a16:creationId xmlns:a16="http://schemas.microsoft.com/office/drawing/2014/main" id="{88C59709-88C3-45E3-ACD0-EFD61788A069}"/>
                </a:ext>
              </a:extLst>
            </p:cNvPr>
            <p:cNvGrpSpPr/>
            <p:nvPr/>
          </p:nvGrpSpPr>
          <p:grpSpPr>
            <a:xfrm rot="5400000">
              <a:off x="3429161" y="2234684"/>
              <a:ext cx="537556" cy="136576"/>
              <a:chOff x="2641350" y="846250"/>
              <a:chExt cx="413600" cy="105075"/>
            </a:xfrm>
          </p:grpSpPr>
          <p:sp>
            <p:nvSpPr>
              <p:cNvPr id="61" name="Google Shape;436;p40">
                <a:extLst>
                  <a:ext uri="{FF2B5EF4-FFF2-40B4-BE49-F238E27FC236}">
                    <a16:creationId xmlns:a16="http://schemas.microsoft.com/office/drawing/2014/main" id="{09ABDEE4-8E6E-4AA5-850E-3942365AE19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7;p40">
                <a:extLst>
                  <a:ext uri="{FF2B5EF4-FFF2-40B4-BE49-F238E27FC236}">
                    <a16:creationId xmlns:a16="http://schemas.microsoft.com/office/drawing/2014/main" id="{2C27CE1D-FFF5-4F7B-A597-7025428D903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38;p40">
                <a:extLst>
                  <a:ext uri="{FF2B5EF4-FFF2-40B4-BE49-F238E27FC236}">
                    <a16:creationId xmlns:a16="http://schemas.microsoft.com/office/drawing/2014/main" id="{BB5FB4AE-B54C-4C4E-8457-D5CA3EAED9ED}"/>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39;p40">
                <a:extLst>
                  <a:ext uri="{FF2B5EF4-FFF2-40B4-BE49-F238E27FC236}">
                    <a16:creationId xmlns:a16="http://schemas.microsoft.com/office/drawing/2014/main" id="{A3534BFE-A27B-4ED1-AA62-73D6962A1F5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35;p40">
              <a:extLst>
                <a:ext uri="{FF2B5EF4-FFF2-40B4-BE49-F238E27FC236}">
                  <a16:creationId xmlns:a16="http://schemas.microsoft.com/office/drawing/2014/main" id="{DBD133C0-9197-4BD5-AFBA-DBEF08C2254C}"/>
                </a:ext>
              </a:extLst>
            </p:cNvPr>
            <p:cNvGrpSpPr/>
            <p:nvPr/>
          </p:nvGrpSpPr>
          <p:grpSpPr>
            <a:xfrm rot="5400000">
              <a:off x="3429161" y="2678928"/>
              <a:ext cx="537556" cy="136576"/>
              <a:chOff x="2641350" y="846250"/>
              <a:chExt cx="413600" cy="105075"/>
            </a:xfrm>
          </p:grpSpPr>
          <p:sp>
            <p:nvSpPr>
              <p:cNvPr id="57" name="Google Shape;436;p40">
                <a:extLst>
                  <a:ext uri="{FF2B5EF4-FFF2-40B4-BE49-F238E27FC236}">
                    <a16:creationId xmlns:a16="http://schemas.microsoft.com/office/drawing/2014/main" id="{F0394137-1F54-4239-AEBB-F2240B00A1D2}"/>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37;p40">
                <a:extLst>
                  <a:ext uri="{FF2B5EF4-FFF2-40B4-BE49-F238E27FC236}">
                    <a16:creationId xmlns:a16="http://schemas.microsoft.com/office/drawing/2014/main" id="{B08BA217-98BF-477C-A1AC-51C47E8A008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38;p40">
                <a:extLst>
                  <a:ext uri="{FF2B5EF4-FFF2-40B4-BE49-F238E27FC236}">
                    <a16:creationId xmlns:a16="http://schemas.microsoft.com/office/drawing/2014/main" id="{4F10158A-6C8C-43F9-B7D7-95B888A8940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39;p40">
                <a:extLst>
                  <a:ext uri="{FF2B5EF4-FFF2-40B4-BE49-F238E27FC236}">
                    <a16:creationId xmlns:a16="http://schemas.microsoft.com/office/drawing/2014/main" id="{58FB8F41-C549-4B53-AC99-20636A50C40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435;p40">
              <a:extLst>
                <a:ext uri="{FF2B5EF4-FFF2-40B4-BE49-F238E27FC236}">
                  <a16:creationId xmlns:a16="http://schemas.microsoft.com/office/drawing/2014/main" id="{05101872-C2C0-4436-BFBF-B912AE3A01D1}"/>
                </a:ext>
              </a:extLst>
            </p:cNvPr>
            <p:cNvGrpSpPr/>
            <p:nvPr/>
          </p:nvGrpSpPr>
          <p:grpSpPr>
            <a:xfrm rot="5400000">
              <a:off x="3429625" y="3131128"/>
              <a:ext cx="537556" cy="136576"/>
              <a:chOff x="2641350" y="846250"/>
              <a:chExt cx="413600" cy="105075"/>
            </a:xfrm>
          </p:grpSpPr>
          <p:sp>
            <p:nvSpPr>
              <p:cNvPr id="53" name="Google Shape;436;p40">
                <a:extLst>
                  <a:ext uri="{FF2B5EF4-FFF2-40B4-BE49-F238E27FC236}">
                    <a16:creationId xmlns:a16="http://schemas.microsoft.com/office/drawing/2014/main" id="{406E0FBB-E1E1-4DA6-89C5-BE2F0E407AB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37;p40">
                <a:extLst>
                  <a:ext uri="{FF2B5EF4-FFF2-40B4-BE49-F238E27FC236}">
                    <a16:creationId xmlns:a16="http://schemas.microsoft.com/office/drawing/2014/main" id="{ED8A43EF-C8F7-4F6C-9B11-DDF5C18082E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38;p40">
                <a:extLst>
                  <a:ext uri="{FF2B5EF4-FFF2-40B4-BE49-F238E27FC236}">
                    <a16:creationId xmlns:a16="http://schemas.microsoft.com/office/drawing/2014/main" id="{685DD752-B0FF-4D62-A30E-8D11F8EC9D1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39;p40">
                <a:extLst>
                  <a:ext uri="{FF2B5EF4-FFF2-40B4-BE49-F238E27FC236}">
                    <a16:creationId xmlns:a16="http://schemas.microsoft.com/office/drawing/2014/main" id="{6CCD57E7-2836-4C78-AB9D-0648B3258F4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 name="Google Shape;435;p40">
              <a:extLst>
                <a:ext uri="{FF2B5EF4-FFF2-40B4-BE49-F238E27FC236}">
                  <a16:creationId xmlns:a16="http://schemas.microsoft.com/office/drawing/2014/main" id="{05219254-80B4-42AB-B623-AC5F0356BCFB}"/>
                </a:ext>
              </a:extLst>
            </p:cNvPr>
            <p:cNvGrpSpPr/>
            <p:nvPr/>
          </p:nvGrpSpPr>
          <p:grpSpPr>
            <a:xfrm rot="5400000">
              <a:off x="3429161" y="3431652"/>
              <a:ext cx="537556" cy="136576"/>
              <a:chOff x="2641350" y="846250"/>
              <a:chExt cx="413600" cy="105075"/>
            </a:xfrm>
          </p:grpSpPr>
          <p:sp>
            <p:nvSpPr>
              <p:cNvPr id="49" name="Google Shape;436;p40">
                <a:extLst>
                  <a:ext uri="{FF2B5EF4-FFF2-40B4-BE49-F238E27FC236}">
                    <a16:creationId xmlns:a16="http://schemas.microsoft.com/office/drawing/2014/main" id="{865A4FDC-342D-4CA2-9B20-32D5BEFC887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37;p40">
                <a:extLst>
                  <a:ext uri="{FF2B5EF4-FFF2-40B4-BE49-F238E27FC236}">
                    <a16:creationId xmlns:a16="http://schemas.microsoft.com/office/drawing/2014/main" id="{026E425C-63DC-4C0E-895D-A167129913E3}"/>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38;p40">
                <a:extLst>
                  <a:ext uri="{FF2B5EF4-FFF2-40B4-BE49-F238E27FC236}">
                    <a16:creationId xmlns:a16="http://schemas.microsoft.com/office/drawing/2014/main" id="{EE6575DC-1FB9-4381-ABB9-423B00149D12}"/>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39;p40">
                <a:extLst>
                  <a:ext uri="{FF2B5EF4-FFF2-40B4-BE49-F238E27FC236}">
                    <a16:creationId xmlns:a16="http://schemas.microsoft.com/office/drawing/2014/main" id="{33BBD076-21C4-4888-8C1D-420412E6BF2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3" name="Group 72">
            <a:extLst>
              <a:ext uri="{FF2B5EF4-FFF2-40B4-BE49-F238E27FC236}">
                <a16:creationId xmlns:a16="http://schemas.microsoft.com/office/drawing/2014/main" id="{8AC19F66-3598-4840-8C9B-FA8458A900DB}"/>
              </a:ext>
            </a:extLst>
          </p:cNvPr>
          <p:cNvGrpSpPr/>
          <p:nvPr/>
        </p:nvGrpSpPr>
        <p:grpSpPr>
          <a:xfrm rot="5400000">
            <a:off x="6868163" y="-261290"/>
            <a:ext cx="137040" cy="2651212"/>
            <a:chOff x="3629651" y="1117506"/>
            <a:chExt cx="137040" cy="2651212"/>
          </a:xfrm>
        </p:grpSpPr>
        <p:grpSp>
          <p:nvGrpSpPr>
            <p:cNvPr id="74" name="Google Shape;435;p40">
              <a:extLst>
                <a:ext uri="{FF2B5EF4-FFF2-40B4-BE49-F238E27FC236}">
                  <a16:creationId xmlns:a16="http://schemas.microsoft.com/office/drawing/2014/main" id="{66C6DF09-E1B2-4F22-B70A-814EA82B064F}"/>
                </a:ext>
              </a:extLst>
            </p:cNvPr>
            <p:cNvGrpSpPr/>
            <p:nvPr/>
          </p:nvGrpSpPr>
          <p:grpSpPr>
            <a:xfrm rot="5400000">
              <a:off x="3429161" y="1317996"/>
              <a:ext cx="537556" cy="136576"/>
              <a:chOff x="2641350" y="846250"/>
              <a:chExt cx="413600" cy="105075"/>
            </a:xfrm>
          </p:grpSpPr>
          <p:sp>
            <p:nvSpPr>
              <p:cNvPr id="100" name="Google Shape;436;p40">
                <a:extLst>
                  <a:ext uri="{FF2B5EF4-FFF2-40B4-BE49-F238E27FC236}">
                    <a16:creationId xmlns:a16="http://schemas.microsoft.com/office/drawing/2014/main" id="{32A05819-B9B1-470D-AC96-039FF6EC53C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37;p40">
                <a:extLst>
                  <a:ext uri="{FF2B5EF4-FFF2-40B4-BE49-F238E27FC236}">
                    <a16:creationId xmlns:a16="http://schemas.microsoft.com/office/drawing/2014/main" id="{B0EEF5A8-5830-4A75-8122-60060BB3E8D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38;p40">
                <a:extLst>
                  <a:ext uri="{FF2B5EF4-FFF2-40B4-BE49-F238E27FC236}">
                    <a16:creationId xmlns:a16="http://schemas.microsoft.com/office/drawing/2014/main" id="{802D20A0-62CB-494F-8B29-CD13A3474A8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439;p40">
                <a:extLst>
                  <a:ext uri="{FF2B5EF4-FFF2-40B4-BE49-F238E27FC236}">
                    <a16:creationId xmlns:a16="http://schemas.microsoft.com/office/drawing/2014/main" id="{39B9389A-B6E4-4945-8500-22418CFEE32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 name="Google Shape;435;p40">
              <a:extLst>
                <a:ext uri="{FF2B5EF4-FFF2-40B4-BE49-F238E27FC236}">
                  <a16:creationId xmlns:a16="http://schemas.microsoft.com/office/drawing/2014/main" id="{DAC7CA56-DEC8-4BA1-8F62-CE38ECF47DC9}"/>
                </a:ext>
              </a:extLst>
            </p:cNvPr>
            <p:cNvGrpSpPr/>
            <p:nvPr/>
          </p:nvGrpSpPr>
          <p:grpSpPr>
            <a:xfrm rot="5400000">
              <a:off x="3429161" y="1776920"/>
              <a:ext cx="537556" cy="136576"/>
              <a:chOff x="2641350" y="846250"/>
              <a:chExt cx="413600" cy="105075"/>
            </a:xfrm>
          </p:grpSpPr>
          <p:sp>
            <p:nvSpPr>
              <p:cNvPr id="96" name="Google Shape;436;p40">
                <a:extLst>
                  <a:ext uri="{FF2B5EF4-FFF2-40B4-BE49-F238E27FC236}">
                    <a16:creationId xmlns:a16="http://schemas.microsoft.com/office/drawing/2014/main" id="{96A54775-ED3F-4DD9-A010-D1B208CD2381}"/>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7;p40">
                <a:extLst>
                  <a:ext uri="{FF2B5EF4-FFF2-40B4-BE49-F238E27FC236}">
                    <a16:creationId xmlns:a16="http://schemas.microsoft.com/office/drawing/2014/main" id="{6925FE42-0449-4C90-9592-7401D27C0173}"/>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38;p40">
                <a:extLst>
                  <a:ext uri="{FF2B5EF4-FFF2-40B4-BE49-F238E27FC236}">
                    <a16:creationId xmlns:a16="http://schemas.microsoft.com/office/drawing/2014/main" id="{891B8382-C13A-448A-8D9F-60BF74F1921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39;p40">
                <a:extLst>
                  <a:ext uri="{FF2B5EF4-FFF2-40B4-BE49-F238E27FC236}">
                    <a16:creationId xmlns:a16="http://schemas.microsoft.com/office/drawing/2014/main" id="{E343FCBC-5BDD-415E-AEF6-8747C9B72AF2}"/>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435;p40">
              <a:extLst>
                <a:ext uri="{FF2B5EF4-FFF2-40B4-BE49-F238E27FC236}">
                  <a16:creationId xmlns:a16="http://schemas.microsoft.com/office/drawing/2014/main" id="{CA50E9CB-B71F-44C2-AF21-F275F8C16AA4}"/>
                </a:ext>
              </a:extLst>
            </p:cNvPr>
            <p:cNvGrpSpPr/>
            <p:nvPr/>
          </p:nvGrpSpPr>
          <p:grpSpPr>
            <a:xfrm rot="5400000">
              <a:off x="3429161" y="2234684"/>
              <a:ext cx="537556" cy="136576"/>
              <a:chOff x="2641350" y="846250"/>
              <a:chExt cx="413600" cy="105075"/>
            </a:xfrm>
          </p:grpSpPr>
          <p:sp>
            <p:nvSpPr>
              <p:cNvPr id="92" name="Google Shape;436;p40">
                <a:extLst>
                  <a:ext uri="{FF2B5EF4-FFF2-40B4-BE49-F238E27FC236}">
                    <a16:creationId xmlns:a16="http://schemas.microsoft.com/office/drawing/2014/main" id="{CC64F467-6076-4C8F-9E8B-627BD42E0B9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37;p40">
                <a:extLst>
                  <a:ext uri="{FF2B5EF4-FFF2-40B4-BE49-F238E27FC236}">
                    <a16:creationId xmlns:a16="http://schemas.microsoft.com/office/drawing/2014/main" id="{579D5CE7-8EE3-4300-AF7D-DEA2A90D597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38;p40">
                <a:extLst>
                  <a:ext uri="{FF2B5EF4-FFF2-40B4-BE49-F238E27FC236}">
                    <a16:creationId xmlns:a16="http://schemas.microsoft.com/office/drawing/2014/main" id="{C6C014B1-785F-4091-85F8-959D11096C86}"/>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39;p40">
                <a:extLst>
                  <a:ext uri="{FF2B5EF4-FFF2-40B4-BE49-F238E27FC236}">
                    <a16:creationId xmlns:a16="http://schemas.microsoft.com/office/drawing/2014/main" id="{9C3C9C87-D137-494A-AEE0-1FF0C386A74F}"/>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435;p40">
              <a:extLst>
                <a:ext uri="{FF2B5EF4-FFF2-40B4-BE49-F238E27FC236}">
                  <a16:creationId xmlns:a16="http://schemas.microsoft.com/office/drawing/2014/main" id="{7BCB6606-EF99-4BCC-A79B-E350838EBCAF}"/>
                </a:ext>
              </a:extLst>
            </p:cNvPr>
            <p:cNvGrpSpPr/>
            <p:nvPr/>
          </p:nvGrpSpPr>
          <p:grpSpPr>
            <a:xfrm rot="5400000">
              <a:off x="3429161" y="2678928"/>
              <a:ext cx="537556" cy="136576"/>
              <a:chOff x="2641350" y="846250"/>
              <a:chExt cx="413600" cy="105075"/>
            </a:xfrm>
          </p:grpSpPr>
          <p:sp>
            <p:nvSpPr>
              <p:cNvPr id="88" name="Google Shape;436;p40">
                <a:extLst>
                  <a:ext uri="{FF2B5EF4-FFF2-40B4-BE49-F238E27FC236}">
                    <a16:creationId xmlns:a16="http://schemas.microsoft.com/office/drawing/2014/main" id="{92BC6BC1-F737-4842-8D58-E0EDD1B313E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37;p40">
                <a:extLst>
                  <a:ext uri="{FF2B5EF4-FFF2-40B4-BE49-F238E27FC236}">
                    <a16:creationId xmlns:a16="http://schemas.microsoft.com/office/drawing/2014/main" id="{92FB7D59-B67B-48A1-9AE1-0F1BFF03D15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38;p40">
                <a:extLst>
                  <a:ext uri="{FF2B5EF4-FFF2-40B4-BE49-F238E27FC236}">
                    <a16:creationId xmlns:a16="http://schemas.microsoft.com/office/drawing/2014/main" id="{B7B367DB-D7C5-448F-BA97-AC201F10C5B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39;p40">
                <a:extLst>
                  <a:ext uri="{FF2B5EF4-FFF2-40B4-BE49-F238E27FC236}">
                    <a16:creationId xmlns:a16="http://schemas.microsoft.com/office/drawing/2014/main" id="{B39A2B1A-AD8E-4485-9D29-C785A46B657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 name="Google Shape;435;p40">
              <a:extLst>
                <a:ext uri="{FF2B5EF4-FFF2-40B4-BE49-F238E27FC236}">
                  <a16:creationId xmlns:a16="http://schemas.microsoft.com/office/drawing/2014/main" id="{2CE1C719-6158-4C59-AE52-A756BDC62B14}"/>
                </a:ext>
              </a:extLst>
            </p:cNvPr>
            <p:cNvGrpSpPr/>
            <p:nvPr/>
          </p:nvGrpSpPr>
          <p:grpSpPr>
            <a:xfrm rot="5400000">
              <a:off x="3429625" y="3131128"/>
              <a:ext cx="537556" cy="136576"/>
              <a:chOff x="2641350" y="846250"/>
              <a:chExt cx="413600" cy="105075"/>
            </a:xfrm>
          </p:grpSpPr>
          <p:sp>
            <p:nvSpPr>
              <p:cNvPr id="84" name="Google Shape;436;p40">
                <a:extLst>
                  <a:ext uri="{FF2B5EF4-FFF2-40B4-BE49-F238E27FC236}">
                    <a16:creationId xmlns:a16="http://schemas.microsoft.com/office/drawing/2014/main" id="{75DBF4BF-9F1D-4C27-8117-F7CF3812265B}"/>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37;p40">
                <a:extLst>
                  <a:ext uri="{FF2B5EF4-FFF2-40B4-BE49-F238E27FC236}">
                    <a16:creationId xmlns:a16="http://schemas.microsoft.com/office/drawing/2014/main" id="{C52CFEA9-1461-4CDF-845E-E566FA4EA55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38;p40">
                <a:extLst>
                  <a:ext uri="{FF2B5EF4-FFF2-40B4-BE49-F238E27FC236}">
                    <a16:creationId xmlns:a16="http://schemas.microsoft.com/office/drawing/2014/main" id="{4462B59E-B417-4FCF-BDCF-79D1AE8EB1F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39;p40">
                <a:extLst>
                  <a:ext uri="{FF2B5EF4-FFF2-40B4-BE49-F238E27FC236}">
                    <a16:creationId xmlns:a16="http://schemas.microsoft.com/office/drawing/2014/main" id="{97DEA727-AD2D-486C-91E4-CD9818545B9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 name="Google Shape;435;p40">
              <a:extLst>
                <a:ext uri="{FF2B5EF4-FFF2-40B4-BE49-F238E27FC236}">
                  <a16:creationId xmlns:a16="http://schemas.microsoft.com/office/drawing/2014/main" id="{B0C2F56E-C313-4C29-B654-1FBD00EC3A65}"/>
                </a:ext>
              </a:extLst>
            </p:cNvPr>
            <p:cNvGrpSpPr/>
            <p:nvPr/>
          </p:nvGrpSpPr>
          <p:grpSpPr>
            <a:xfrm rot="5400000">
              <a:off x="3429161" y="3431652"/>
              <a:ext cx="537556" cy="136576"/>
              <a:chOff x="2641350" y="846250"/>
              <a:chExt cx="413600" cy="105075"/>
            </a:xfrm>
          </p:grpSpPr>
          <p:sp>
            <p:nvSpPr>
              <p:cNvPr id="80" name="Google Shape;436;p40">
                <a:extLst>
                  <a:ext uri="{FF2B5EF4-FFF2-40B4-BE49-F238E27FC236}">
                    <a16:creationId xmlns:a16="http://schemas.microsoft.com/office/drawing/2014/main" id="{4A4BEA56-88A0-4633-8C52-8A956C5A763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37;p40">
                <a:extLst>
                  <a:ext uri="{FF2B5EF4-FFF2-40B4-BE49-F238E27FC236}">
                    <a16:creationId xmlns:a16="http://schemas.microsoft.com/office/drawing/2014/main" id="{9B17F151-85C5-4142-966A-D8009EAFA57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38;p40">
                <a:extLst>
                  <a:ext uri="{FF2B5EF4-FFF2-40B4-BE49-F238E27FC236}">
                    <a16:creationId xmlns:a16="http://schemas.microsoft.com/office/drawing/2014/main" id="{DDEC0DFF-CF74-420B-BB58-944E50F34D5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39;p40">
                <a:extLst>
                  <a:ext uri="{FF2B5EF4-FFF2-40B4-BE49-F238E27FC236}">
                    <a16:creationId xmlns:a16="http://schemas.microsoft.com/office/drawing/2014/main" id="{B7B51A96-4E9D-46EC-B9B1-E4FF99C8F3EF}"/>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4" name="Group 103">
            <a:extLst>
              <a:ext uri="{FF2B5EF4-FFF2-40B4-BE49-F238E27FC236}">
                <a16:creationId xmlns:a16="http://schemas.microsoft.com/office/drawing/2014/main" id="{B7A82F81-363B-4A61-83EF-53AAEA8C48B6}"/>
              </a:ext>
            </a:extLst>
          </p:cNvPr>
          <p:cNvGrpSpPr/>
          <p:nvPr/>
        </p:nvGrpSpPr>
        <p:grpSpPr>
          <a:xfrm rot="5400000">
            <a:off x="4900231" y="-266194"/>
            <a:ext cx="137040" cy="2651212"/>
            <a:chOff x="3629651" y="1117506"/>
            <a:chExt cx="137040" cy="2651212"/>
          </a:xfrm>
        </p:grpSpPr>
        <p:grpSp>
          <p:nvGrpSpPr>
            <p:cNvPr id="105" name="Google Shape;435;p40">
              <a:extLst>
                <a:ext uri="{FF2B5EF4-FFF2-40B4-BE49-F238E27FC236}">
                  <a16:creationId xmlns:a16="http://schemas.microsoft.com/office/drawing/2014/main" id="{FD4D14B5-C093-481F-90A9-9F50980202FB}"/>
                </a:ext>
              </a:extLst>
            </p:cNvPr>
            <p:cNvGrpSpPr/>
            <p:nvPr/>
          </p:nvGrpSpPr>
          <p:grpSpPr>
            <a:xfrm rot="5400000">
              <a:off x="3429161" y="1317996"/>
              <a:ext cx="537556" cy="136576"/>
              <a:chOff x="2641350" y="846250"/>
              <a:chExt cx="413600" cy="105075"/>
            </a:xfrm>
          </p:grpSpPr>
          <p:sp>
            <p:nvSpPr>
              <p:cNvPr id="131" name="Google Shape;436;p40">
                <a:extLst>
                  <a:ext uri="{FF2B5EF4-FFF2-40B4-BE49-F238E27FC236}">
                    <a16:creationId xmlns:a16="http://schemas.microsoft.com/office/drawing/2014/main" id="{71AA934B-796B-4302-85CE-A9CE42210B0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437;p40">
                <a:extLst>
                  <a:ext uri="{FF2B5EF4-FFF2-40B4-BE49-F238E27FC236}">
                    <a16:creationId xmlns:a16="http://schemas.microsoft.com/office/drawing/2014/main" id="{D9698E79-5F24-4D01-829A-D621E84097F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438;p40">
                <a:extLst>
                  <a:ext uri="{FF2B5EF4-FFF2-40B4-BE49-F238E27FC236}">
                    <a16:creationId xmlns:a16="http://schemas.microsoft.com/office/drawing/2014/main" id="{E0525DCE-BFD5-4F34-8FD3-3EE6D25DE89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439;p40">
                <a:extLst>
                  <a:ext uri="{FF2B5EF4-FFF2-40B4-BE49-F238E27FC236}">
                    <a16:creationId xmlns:a16="http://schemas.microsoft.com/office/drawing/2014/main" id="{DA6314B8-225E-436D-AAF5-47A772408B8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435;p40">
              <a:extLst>
                <a:ext uri="{FF2B5EF4-FFF2-40B4-BE49-F238E27FC236}">
                  <a16:creationId xmlns:a16="http://schemas.microsoft.com/office/drawing/2014/main" id="{F461ED7E-2C8A-400B-BB85-FB994199213F}"/>
                </a:ext>
              </a:extLst>
            </p:cNvPr>
            <p:cNvGrpSpPr/>
            <p:nvPr/>
          </p:nvGrpSpPr>
          <p:grpSpPr>
            <a:xfrm rot="5400000">
              <a:off x="3429161" y="1776920"/>
              <a:ext cx="537556" cy="136576"/>
              <a:chOff x="2641350" y="846250"/>
              <a:chExt cx="413600" cy="105075"/>
            </a:xfrm>
          </p:grpSpPr>
          <p:sp>
            <p:nvSpPr>
              <p:cNvPr id="127" name="Google Shape;436;p40">
                <a:extLst>
                  <a:ext uri="{FF2B5EF4-FFF2-40B4-BE49-F238E27FC236}">
                    <a16:creationId xmlns:a16="http://schemas.microsoft.com/office/drawing/2014/main" id="{661D3796-E96B-49AB-8ADE-43EDE5B06FD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437;p40">
                <a:extLst>
                  <a:ext uri="{FF2B5EF4-FFF2-40B4-BE49-F238E27FC236}">
                    <a16:creationId xmlns:a16="http://schemas.microsoft.com/office/drawing/2014/main" id="{86DFE4F9-D63A-468D-AE70-6191353933C5}"/>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438;p40">
                <a:extLst>
                  <a:ext uri="{FF2B5EF4-FFF2-40B4-BE49-F238E27FC236}">
                    <a16:creationId xmlns:a16="http://schemas.microsoft.com/office/drawing/2014/main" id="{E69C58E1-0380-4E37-9B45-10FB22151AC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439;p40">
                <a:extLst>
                  <a:ext uri="{FF2B5EF4-FFF2-40B4-BE49-F238E27FC236}">
                    <a16:creationId xmlns:a16="http://schemas.microsoft.com/office/drawing/2014/main" id="{EF52536D-66F2-4D22-A99E-74D67BB9A5C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 name="Google Shape;435;p40">
              <a:extLst>
                <a:ext uri="{FF2B5EF4-FFF2-40B4-BE49-F238E27FC236}">
                  <a16:creationId xmlns:a16="http://schemas.microsoft.com/office/drawing/2014/main" id="{F9DF34BE-0595-475A-A68E-E2A682D163B4}"/>
                </a:ext>
              </a:extLst>
            </p:cNvPr>
            <p:cNvGrpSpPr/>
            <p:nvPr/>
          </p:nvGrpSpPr>
          <p:grpSpPr>
            <a:xfrm rot="5400000">
              <a:off x="3429161" y="2234684"/>
              <a:ext cx="537556" cy="136576"/>
              <a:chOff x="2641350" y="846250"/>
              <a:chExt cx="413600" cy="105075"/>
            </a:xfrm>
          </p:grpSpPr>
          <p:sp>
            <p:nvSpPr>
              <p:cNvPr id="123" name="Google Shape;436;p40">
                <a:extLst>
                  <a:ext uri="{FF2B5EF4-FFF2-40B4-BE49-F238E27FC236}">
                    <a16:creationId xmlns:a16="http://schemas.microsoft.com/office/drawing/2014/main" id="{BC27216E-8FE9-409E-A121-ACAA1CC1CBF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437;p40">
                <a:extLst>
                  <a:ext uri="{FF2B5EF4-FFF2-40B4-BE49-F238E27FC236}">
                    <a16:creationId xmlns:a16="http://schemas.microsoft.com/office/drawing/2014/main" id="{63BE44E6-6856-423B-ACE2-0D5934F04812}"/>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438;p40">
                <a:extLst>
                  <a:ext uri="{FF2B5EF4-FFF2-40B4-BE49-F238E27FC236}">
                    <a16:creationId xmlns:a16="http://schemas.microsoft.com/office/drawing/2014/main" id="{85DDAC57-2909-4EF7-8C7C-1586032274B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439;p40">
                <a:extLst>
                  <a:ext uri="{FF2B5EF4-FFF2-40B4-BE49-F238E27FC236}">
                    <a16:creationId xmlns:a16="http://schemas.microsoft.com/office/drawing/2014/main" id="{0019C05C-B3F3-4B6A-943F-638AD3AB7251}"/>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 name="Google Shape;435;p40">
              <a:extLst>
                <a:ext uri="{FF2B5EF4-FFF2-40B4-BE49-F238E27FC236}">
                  <a16:creationId xmlns:a16="http://schemas.microsoft.com/office/drawing/2014/main" id="{BF5E24B0-4218-4A4B-80ED-B2C1588C8DDA}"/>
                </a:ext>
              </a:extLst>
            </p:cNvPr>
            <p:cNvGrpSpPr/>
            <p:nvPr/>
          </p:nvGrpSpPr>
          <p:grpSpPr>
            <a:xfrm rot="5400000">
              <a:off x="3429161" y="2678928"/>
              <a:ext cx="537556" cy="136576"/>
              <a:chOff x="2641350" y="846250"/>
              <a:chExt cx="413600" cy="105075"/>
            </a:xfrm>
          </p:grpSpPr>
          <p:sp>
            <p:nvSpPr>
              <p:cNvPr id="119" name="Google Shape;436;p40">
                <a:extLst>
                  <a:ext uri="{FF2B5EF4-FFF2-40B4-BE49-F238E27FC236}">
                    <a16:creationId xmlns:a16="http://schemas.microsoft.com/office/drawing/2014/main" id="{162A5440-C9A9-4EE5-B01F-223CB543EE08}"/>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437;p40">
                <a:extLst>
                  <a:ext uri="{FF2B5EF4-FFF2-40B4-BE49-F238E27FC236}">
                    <a16:creationId xmlns:a16="http://schemas.microsoft.com/office/drawing/2014/main" id="{0D3CE10A-8918-4898-BA52-9FEF6DA7B1B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438;p40">
                <a:extLst>
                  <a:ext uri="{FF2B5EF4-FFF2-40B4-BE49-F238E27FC236}">
                    <a16:creationId xmlns:a16="http://schemas.microsoft.com/office/drawing/2014/main" id="{30BC8360-781F-4DC4-81CB-25683BEE94F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439;p40">
                <a:extLst>
                  <a:ext uri="{FF2B5EF4-FFF2-40B4-BE49-F238E27FC236}">
                    <a16:creationId xmlns:a16="http://schemas.microsoft.com/office/drawing/2014/main" id="{07F238D1-77D3-477D-A19D-283216830CF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 name="Google Shape;435;p40">
              <a:extLst>
                <a:ext uri="{FF2B5EF4-FFF2-40B4-BE49-F238E27FC236}">
                  <a16:creationId xmlns:a16="http://schemas.microsoft.com/office/drawing/2014/main" id="{3F30FDBC-B7C1-4F91-BC7B-53407716F956}"/>
                </a:ext>
              </a:extLst>
            </p:cNvPr>
            <p:cNvGrpSpPr/>
            <p:nvPr/>
          </p:nvGrpSpPr>
          <p:grpSpPr>
            <a:xfrm rot="5400000">
              <a:off x="3429625" y="3131128"/>
              <a:ext cx="537556" cy="136576"/>
              <a:chOff x="2641350" y="846250"/>
              <a:chExt cx="413600" cy="105075"/>
            </a:xfrm>
          </p:grpSpPr>
          <p:sp>
            <p:nvSpPr>
              <p:cNvPr id="115" name="Google Shape;436;p40">
                <a:extLst>
                  <a:ext uri="{FF2B5EF4-FFF2-40B4-BE49-F238E27FC236}">
                    <a16:creationId xmlns:a16="http://schemas.microsoft.com/office/drawing/2014/main" id="{DC951688-5E89-42FE-B66C-511B1338716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437;p40">
                <a:extLst>
                  <a:ext uri="{FF2B5EF4-FFF2-40B4-BE49-F238E27FC236}">
                    <a16:creationId xmlns:a16="http://schemas.microsoft.com/office/drawing/2014/main" id="{1946108E-9C0E-4CDF-AE9C-AF69193082C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438;p40">
                <a:extLst>
                  <a:ext uri="{FF2B5EF4-FFF2-40B4-BE49-F238E27FC236}">
                    <a16:creationId xmlns:a16="http://schemas.microsoft.com/office/drawing/2014/main" id="{DE31FADB-4684-4A28-B405-6BECE80A28E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439;p40">
                <a:extLst>
                  <a:ext uri="{FF2B5EF4-FFF2-40B4-BE49-F238E27FC236}">
                    <a16:creationId xmlns:a16="http://schemas.microsoft.com/office/drawing/2014/main" id="{32BA99D7-9E36-425C-99D5-98F21CA4F80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 name="Google Shape;435;p40">
              <a:extLst>
                <a:ext uri="{FF2B5EF4-FFF2-40B4-BE49-F238E27FC236}">
                  <a16:creationId xmlns:a16="http://schemas.microsoft.com/office/drawing/2014/main" id="{C976FB73-2F0C-4241-9A2D-655B7BA29F33}"/>
                </a:ext>
              </a:extLst>
            </p:cNvPr>
            <p:cNvGrpSpPr/>
            <p:nvPr/>
          </p:nvGrpSpPr>
          <p:grpSpPr>
            <a:xfrm rot="5400000">
              <a:off x="3429161" y="3431652"/>
              <a:ext cx="537556" cy="136576"/>
              <a:chOff x="2641350" y="846250"/>
              <a:chExt cx="413600" cy="105075"/>
            </a:xfrm>
          </p:grpSpPr>
          <p:sp>
            <p:nvSpPr>
              <p:cNvPr id="111" name="Google Shape;436;p40">
                <a:extLst>
                  <a:ext uri="{FF2B5EF4-FFF2-40B4-BE49-F238E27FC236}">
                    <a16:creationId xmlns:a16="http://schemas.microsoft.com/office/drawing/2014/main" id="{D76F1FC4-4C74-4D9E-9A31-C30D7BD9845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437;p40">
                <a:extLst>
                  <a:ext uri="{FF2B5EF4-FFF2-40B4-BE49-F238E27FC236}">
                    <a16:creationId xmlns:a16="http://schemas.microsoft.com/office/drawing/2014/main" id="{8DFC5F01-D1BB-4043-97B9-378EC87E3CB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438;p40">
                <a:extLst>
                  <a:ext uri="{FF2B5EF4-FFF2-40B4-BE49-F238E27FC236}">
                    <a16:creationId xmlns:a16="http://schemas.microsoft.com/office/drawing/2014/main" id="{E03EF0E1-2891-4BC7-B178-9E8DDB48276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439;p40">
                <a:extLst>
                  <a:ext uri="{FF2B5EF4-FFF2-40B4-BE49-F238E27FC236}">
                    <a16:creationId xmlns:a16="http://schemas.microsoft.com/office/drawing/2014/main" id="{CB84871E-FABB-4010-BE69-27ABDF257DE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5" name="Group 134">
            <a:extLst>
              <a:ext uri="{FF2B5EF4-FFF2-40B4-BE49-F238E27FC236}">
                <a16:creationId xmlns:a16="http://schemas.microsoft.com/office/drawing/2014/main" id="{400B11C3-2E69-4415-AFC8-7D1A9A06695D}"/>
              </a:ext>
            </a:extLst>
          </p:cNvPr>
          <p:cNvGrpSpPr/>
          <p:nvPr/>
        </p:nvGrpSpPr>
        <p:grpSpPr>
          <a:xfrm rot="5400000">
            <a:off x="6902888" y="2530550"/>
            <a:ext cx="137040" cy="2651212"/>
            <a:chOff x="3629651" y="1117506"/>
            <a:chExt cx="137040" cy="2651212"/>
          </a:xfrm>
        </p:grpSpPr>
        <p:grpSp>
          <p:nvGrpSpPr>
            <p:cNvPr id="136" name="Google Shape;435;p40">
              <a:extLst>
                <a:ext uri="{FF2B5EF4-FFF2-40B4-BE49-F238E27FC236}">
                  <a16:creationId xmlns:a16="http://schemas.microsoft.com/office/drawing/2014/main" id="{FA34237E-9648-4256-84AD-ECECBCBB670E}"/>
                </a:ext>
              </a:extLst>
            </p:cNvPr>
            <p:cNvGrpSpPr/>
            <p:nvPr/>
          </p:nvGrpSpPr>
          <p:grpSpPr>
            <a:xfrm rot="5400000">
              <a:off x="3429161" y="1317996"/>
              <a:ext cx="537556" cy="136576"/>
              <a:chOff x="2641350" y="846250"/>
              <a:chExt cx="413600" cy="105075"/>
            </a:xfrm>
          </p:grpSpPr>
          <p:sp>
            <p:nvSpPr>
              <p:cNvPr id="162" name="Google Shape;436;p40">
                <a:extLst>
                  <a:ext uri="{FF2B5EF4-FFF2-40B4-BE49-F238E27FC236}">
                    <a16:creationId xmlns:a16="http://schemas.microsoft.com/office/drawing/2014/main" id="{57C36426-C15F-4176-A8C1-2EC9C273828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37;p40">
                <a:extLst>
                  <a:ext uri="{FF2B5EF4-FFF2-40B4-BE49-F238E27FC236}">
                    <a16:creationId xmlns:a16="http://schemas.microsoft.com/office/drawing/2014/main" id="{032C949E-AB3B-480F-98DE-2C83507DB10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438;p40">
                <a:extLst>
                  <a:ext uri="{FF2B5EF4-FFF2-40B4-BE49-F238E27FC236}">
                    <a16:creationId xmlns:a16="http://schemas.microsoft.com/office/drawing/2014/main" id="{0F0E5C03-AC17-4C39-B868-F4826AEADEA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439;p40">
                <a:extLst>
                  <a:ext uri="{FF2B5EF4-FFF2-40B4-BE49-F238E27FC236}">
                    <a16:creationId xmlns:a16="http://schemas.microsoft.com/office/drawing/2014/main" id="{7AFD65F1-E791-46FB-A750-5F02494EDC1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 name="Google Shape;435;p40">
              <a:extLst>
                <a:ext uri="{FF2B5EF4-FFF2-40B4-BE49-F238E27FC236}">
                  <a16:creationId xmlns:a16="http://schemas.microsoft.com/office/drawing/2014/main" id="{F2CD3C5D-D4D4-47FA-9000-5D5F9A72DEFE}"/>
                </a:ext>
              </a:extLst>
            </p:cNvPr>
            <p:cNvGrpSpPr/>
            <p:nvPr/>
          </p:nvGrpSpPr>
          <p:grpSpPr>
            <a:xfrm rot="5400000">
              <a:off x="3429161" y="1776920"/>
              <a:ext cx="537556" cy="136576"/>
              <a:chOff x="2641350" y="846250"/>
              <a:chExt cx="413600" cy="105075"/>
            </a:xfrm>
          </p:grpSpPr>
          <p:sp>
            <p:nvSpPr>
              <p:cNvPr id="158" name="Google Shape;436;p40">
                <a:extLst>
                  <a:ext uri="{FF2B5EF4-FFF2-40B4-BE49-F238E27FC236}">
                    <a16:creationId xmlns:a16="http://schemas.microsoft.com/office/drawing/2014/main" id="{B0CCCE0F-7983-4CD5-BC1D-B0A9DC1AA73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37;p40">
                <a:extLst>
                  <a:ext uri="{FF2B5EF4-FFF2-40B4-BE49-F238E27FC236}">
                    <a16:creationId xmlns:a16="http://schemas.microsoft.com/office/drawing/2014/main" id="{61630834-599A-47EB-8986-5EB1030363C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438;p40">
                <a:extLst>
                  <a:ext uri="{FF2B5EF4-FFF2-40B4-BE49-F238E27FC236}">
                    <a16:creationId xmlns:a16="http://schemas.microsoft.com/office/drawing/2014/main" id="{CAB5F91D-D928-43D2-B190-F702D44C192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39;p40">
                <a:extLst>
                  <a:ext uri="{FF2B5EF4-FFF2-40B4-BE49-F238E27FC236}">
                    <a16:creationId xmlns:a16="http://schemas.microsoft.com/office/drawing/2014/main" id="{A7F36925-693E-4C98-9984-8934CA4DD99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 name="Google Shape;435;p40">
              <a:extLst>
                <a:ext uri="{FF2B5EF4-FFF2-40B4-BE49-F238E27FC236}">
                  <a16:creationId xmlns:a16="http://schemas.microsoft.com/office/drawing/2014/main" id="{EC544F6F-92C6-4F69-B842-B244DA666B2A}"/>
                </a:ext>
              </a:extLst>
            </p:cNvPr>
            <p:cNvGrpSpPr/>
            <p:nvPr/>
          </p:nvGrpSpPr>
          <p:grpSpPr>
            <a:xfrm rot="5400000">
              <a:off x="3429161" y="2234684"/>
              <a:ext cx="537556" cy="136576"/>
              <a:chOff x="2641350" y="846250"/>
              <a:chExt cx="413600" cy="105075"/>
            </a:xfrm>
          </p:grpSpPr>
          <p:sp>
            <p:nvSpPr>
              <p:cNvPr id="154" name="Google Shape;436;p40">
                <a:extLst>
                  <a:ext uri="{FF2B5EF4-FFF2-40B4-BE49-F238E27FC236}">
                    <a16:creationId xmlns:a16="http://schemas.microsoft.com/office/drawing/2014/main" id="{3EBAA569-6ACD-454A-BF58-A0E0A17273C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37;p40">
                <a:extLst>
                  <a:ext uri="{FF2B5EF4-FFF2-40B4-BE49-F238E27FC236}">
                    <a16:creationId xmlns:a16="http://schemas.microsoft.com/office/drawing/2014/main" id="{9AA23112-9D77-4584-83B1-951E195CD1D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438;p40">
                <a:extLst>
                  <a:ext uri="{FF2B5EF4-FFF2-40B4-BE49-F238E27FC236}">
                    <a16:creationId xmlns:a16="http://schemas.microsoft.com/office/drawing/2014/main" id="{DC01628E-988B-48F9-A267-6569B55BAF5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39;p40">
                <a:extLst>
                  <a:ext uri="{FF2B5EF4-FFF2-40B4-BE49-F238E27FC236}">
                    <a16:creationId xmlns:a16="http://schemas.microsoft.com/office/drawing/2014/main" id="{F9F73CC0-CAF6-473B-AE88-FFD2F6B3DC0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 name="Google Shape;435;p40">
              <a:extLst>
                <a:ext uri="{FF2B5EF4-FFF2-40B4-BE49-F238E27FC236}">
                  <a16:creationId xmlns:a16="http://schemas.microsoft.com/office/drawing/2014/main" id="{2B69C1FA-8E2C-4961-BB97-27C8B93886B0}"/>
                </a:ext>
              </a:extLst>
            </p:cNvPr>
            <p:cNvGrpSpPr/>
            <p:nvPr/>
          </p:nvGrpSpPr>
          <p:grpSpPr>
            <a:xfrm rot="5400000">
              <a:off x="3429161" y="2678928"/>
              <a:ext cx="537556" cy="136576"/>
              <a:chOff x="2641350" y="846250"/>
              <a:chExt cx="413600" cy="105075"/>
            </a:xfrm>
          </p:grpSpPr>
          <p:sp>
            <p:nvSpPr>
              <p:cNvPr id="150" name="Google Shape;436;p40">
                <a:extLst>
                  <a:ext uri="{FF2B5EF4-FFF2-40B4-BE49-F238E27FC236}">
                    <a16:creationId xmlns:a16="http://schemas.microsoft.com/office/drawing/2014/main" id="{2690B4D7-657C-42C8-A6AA-78ED4FD78022}"/>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437;p40">
                <a:extLst>
                  <a:ext uri="{FF2B5EF4-FFF2-40B4-BE49-F238E27FC236}">
                    <a16:creationId xmlns:a16="http://schemas.microsoft.com/office/drawing/2014/main" id="{458D1428-4373-4830-B763-9CF90408D17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438;p40">
                <a:extLst>
                  <a:ext uri="{FF2B5EF4-FFF2-40B4-BE49-F238E27FC236}">
                    <a16:creationId xmlns:a16="http://schemas.microsoft.com/office/drawing/2014/main" id="{8939FBD6-5A07-4169-81B4-1F0B03E9400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439;p40">
                <a:extLst>
                  <a:ext uri="{FF2B5EF4-FFF2-40B4-BE49-F238E27FC236}">
                    <a16:creationId xmlns:a16="http://schemas.microsoft.com/office/drawing/2014/main" id="{5798F5CA-E123-43E0-940D-FB86D6D253D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435;p40">
              <a:extLst>
                <a:ext uri="{FF2B5EF4-FFF2-40B4-BE49-F238E27FC236}">
                  <a16:creationId xmlns:a16="http://schemas.microsoft.com/office/drawing/2014/main" id="{C0FC3136-1C04-4A24-A4E8-91DA58BD1E29}"/>
                </a:ext>
              </a:extLst>
            </p:cNvPr>
            <p:cNvGrpSpPr/>
            <p:nvPr/>
          </p:nvGrpSpPr>
          <p:grpSpPr>
            <a:xfrm rot="5400000">
              <a:off x="3429625" y="3131128"/>
              <a:ext cx="537556" cy="136576"/>
              <a:chOff x="2641350" y="846250"/>
              <a:chExt cx="413600" cy="105075"/>
            </a:xfrm>
          </p:grpSpPr>
          <p:sp>
            <p:nvSpPr>
              <p:cNvPr id="146" name="Google Shape;436;p40">
                <a:extLst>
                  <a:ext uri="{FF2B5EF4-FFF2-40B4-BE49-F238E27FC236}">
                    <a16:creationId xmlns:a16="http://schemas.microsoft.com/office/drawing/2014/main" id="{10E39F51-FCDA-4B32-9F33-BE6FA0EC2E1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437;p40">
                <a:extLst>
                  <a:ext uri="{FF2B5EF4-FFF2-40B4-BE49-F238E27FC236}">
                    <a16:creationId xmlns:a16="http://schemas.microsoft.com/office/drawing/2014/main" id="{1DC060DC-1FD1-4A6F-9E64-DF1DDA3319F3}"/>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438;p40">
                <a:extLst>
                  <a:ext uri="{FF2B5EF4-FFF2-40B4-BE49-F238E27FC236}">
                    <a16:creationId xmlns:a16="http://schemas.microsoft.com/office/drawing/2014/main" id="{777593A5-ABC5-41D5-A35C-A8A3C54DF04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439;p40">
                <a:extLst>
                  <a:ext uri="{FF2B5EF4-FFF2-40B4-BE49-F238E27FC236}">
                    <a16:creationId xmlns:a16="http://schemas.microsoft.com/office/drawing/2014/main" id="{AB5AE6AF-ECD9-469E-BED6-B2FF9A2F154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435;p40">
              <a:extLst>
                <a:ext uri="{FF2B5EF4-FFF2-40B4-BE49-F238E27FC236}">
                  <a16:creationId xmlns:a16="http://schemas.microsoft.com/office/drawing/2014/main" id="{3EDC8538-919B-4CF5-AA81-992219E10CA1}"/>
                </a:ext>
              </a:extLst>
            </p:cNvPr>
            <p:cNvGrpSpPr/>
            <p:nvPr/>
          </p:nvGrpSpPr>
          <p:grpSpPr>
            <a:xfrm rot="5400000">
              <a:off x="3429161" y="3431652"/>
              <a:ext cx="537556" cy="136576"/>
              <a:chOff x="2641350" y="846250"/>
              <a:chExt cx="413600" cy="105075"/>
            </a:xfrm>
          </p:grpSpPr>
          <p:sp>
            <p:nvSpPr>
              <p:cNvPr id="142" name="Google Shape;436;p40">
                <a:extLst>
                  <a:ext uri="{FF2B5EF4-FFF2-40B4-BE49-F238E27FC236}">
                    <a16:creationId xmlns:a16="http://schemas.microsoft.com/office/drawing/2014/main" id="{FE0F72AE-D9DF-4DA2-86AD-9370DEB7086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437;p40">
                <a:extLst>
                  <a:ext uri="{FF2B5EF4-FFF2-40B4-BE49-F238E27FC236}">
                    <a16:creationId xmlns:a16="http://schemas.microsoft.com/office/drawing/2014/main" id="{29A85B82-7568-4FBD-BB61-F6223620D10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438;p40">
                <a:extLst>
                  <a:ext uri="{FF2B5EF4-FFF2-40B4-BE49-F238E27FC236}">
                    <a16:creationId xmlns:a16="http://schemas.microsoft.com/office/drawing/2014/main" id="{ED8F0378-7AD3-45F6-B4C0-E698C808683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439;p40">
                <a:extLst>
                  <a:ext uri="{FF2B5EF4-FFF2-40B4-BE49-F238E27FC236}">
                    <a16:creationId xmlns:a16="http://schemas.microsoft.com/office/drawing/2014/main" id="{6BFC02B5-3565-4D62-9B89-9AE069FD88F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 name="Group 165">
            <a:extLst>
              <a:ext uri="{FF2B5EF4-FFF2-40B4-BE49-F238E27FC236}">
                <a16:creationId xmlns:a16="http://schemas.microsoft.com/office/drawing/2014/main" id="{992BEBE9-5A95-4BF1-B0E3-F322CA32A38E}"/>
              </a:ext>
            </a:extLst>
          </p:cNvPr>
          <p:cNvGrpSpPr/>
          <p:nvPr/>
        </p:nvGrpSpPr>
        <p:grpSpPr>
          <a:xfrm rot="5400000">
            <a:off x="4938549" y="2527666"/>
            <a:ext cx="137040" cy="2651212"/>
            <a:chOff x="3629651" y="1117506"/>
            <a:chExt cx="137040" cy="2651212"/>
          </a:xfrm>
        </p:grpSpPr>
        <p:grpSp>
          <p:nvGrpSpPr>
            <p:cNvPr id="167" name="Google Shape;435;p40">
              <a:extLst>
                <a:ext uri="{FF2B5EF4-FFF2-40B4-BE49-F238E27FC236}">
                  <a16:creationId xmlns:a16="http://schemas.microsoft.com/office/drawing/2014/main" id="{2D59F7A3-6112-46D4-B4F6-3B5862D579A9}"/>
                </a:ext>
              </a:extLst>
            </p:cNvPr>
            <p:cNvGrpSpPr/>
            <p:nvPr/>
          </p:nvGrpSpPr>
          <p:grpSpPr>
            <a:xfrm rot="5400000">
              <a:off x="3429161" y="1317996"/>
              <a:ext cx="537556" cy="136576"/>
              <a:chOff x="2641350" y="846250"/>
              <a:chExt cx="413600" cy="105075"/>
            </a:xfrm>
          </p:grpSpPr>
          <p:sp>
            <p:nvSpPr>
              <p:cNvPr id="193" name="Google Shape;436;p40">
                <a:extLst>
                  <a:ext uri="{FF2B5EF4-FFF2-40B4-BE49-F238E27FC236}">
                    <a16:creationId xmlns:a16="http://schemas.microsoft.com/office/drawing/2014/main" id="{438C3F17-4919-4F54-BF7A-45F9EF0C34C2}"/>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37;p40">
                <a:extLst>
                  <a:ext uri="{FF2B5EF4-FFF2-40B4-BE49-F238E27FC236}">
                    <a16:creationId xmlns:a16="http://schemas.microsoft.com/office/drawing/2014/main" id="{8C196410-B853-4EA3-B546-F8D3D3486CB7}"/>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438;p40">
                <a:extLst>
                  <a:ext uri="{FF2B5EF4-FFF2-40B4-BE49-F238E27FC236}">
                    <a16:creationId xmlns:a16="http://schemas.microsoft.com/office/drawing/2014/main" id="{AB43373B-AB4B-468A-BBFA-390A220035F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439;p40">
                <a:extLst>
                  <a:ext uri="{FF2B5EF4-FFF2-40B4-BE49-F238E27FC236}">
                    <a16:creationId xmlns:a16="http://schemas.microsoft.com/office/drawing/2014/main" id="{CEF2B1CF-DE1D-4F22-A271-6D381B54E08E}"/>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 name="Google Shape;435;p40">
              <a:extLst>
                <a:ext uri="{FF2B5EF4-FFF2-40B4-BE49-F238E27FC236}">
                  <a16:creationId xmlns:a16="http://schemas.microsoft.com/office/drawing/2014/main" id="{AB643902-DEBB-4327-83A5-6D78517C9FBB}"/>
                </a:ext>
              </a:extLst>
            </p:cNvPr>
            <p:cNvGrpSpPr/>
            <p:nvPr/>
          </p:nvGrpSpPr>
          <p:grpSpPr>
            <a:xfrm rot="5400000">
              <a:off x="3429161" y="1776920"/>
              <a:ext cx="537556" cy="136576"/>
              <a:chOff x="2641350" y="846250"/>
              <a:chExt cx="413600" cy="105075"/>
            </a:xfrm>
          </p:grpSpPr>
          <p:sp>
            <p:nvSpPr>
              <p:cNvPr id="189" name="Google Shape;436;p40">
                <a:extLst>
                  <a:ext uri="{FF2B5EF4-FFF2-40B4-BE49-F238E27FC236}">
                    <a16:creationId xmlns:a16="http://schemas.microsoft.com/office/drawing/2014/main" id="{8B32E411-1C54-4E6E-B42E-62B02093E44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37;p40">
                <a:extLst>
                  <a:ext uri="{FF2B5EF4-FFF2-40B4-BE49-F238E27FC236}">
                    <a16:creationId xmlns:a16="http://schemas.microsoft.com/office/drawing/2014/main" id="{79163696-0BAB-4BE3-BE91-84E6544F0612}"/>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438;p40">
                <a:extLst>
                  <a:ext uri="{FF2B5EF4-FFF2-40B4-BE49-F238E27FC236}">
                    <a16:creationId xmlns:a16="http://schemas.microsoft.com/office/drawing/2014/main" id="{06914CC7-5DD6-4F94-A70F-3403C7F8B7D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39;p40">
                <a:extLst>
                  <a:ext uri="{FF2B5EF4-FFF2-40B4-BE49-F238E27FC236}">
                    <a16:creationId xmlns:a16="http://schemas.microsoft.com/office/drawing/2014/main" id="{CA99A4F2-03C0-4EAA-BE82-8B051662E94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435;p40">
              <a:extLst>
                <a:ext uri="{FF2B5EF4-FFF2-40B4-BE49-F238E27FC236}">
                  <a16:creationId xmlns:a16="http://schemas.microsoft.com/office/drawing/2014/main" id="{E347F49A-B882-4CCE-9E16-A1C9B3742716}"/>
                </a:ext>
              </a:extLst>
            </p:cNvPr>
            <p:cNvGrpSpPr/>
            <p:nvPr/>
          </p:nvGrpSpPr>
          <p:grpSpPr>
            <a:xfrm rot="5400000">
              <a:off x="3429161" y="2234684"/>
              <a:ext cx="537556" cy="136576"/>
              <a:chOff x="2641350" y="846250"/>
              <a:chExt cx="413600" cy="105075"/>
            </a:xfrm>
          </p:grpSpPr>
          <p:sp>
            <p:nvSpPr>
              <p:cNvPr id="185" name="Google Shape;436;p40">
                <a:extLst>
                  <a:ext uri="{FF2B5EF4-FFF2-40B4-BE49-F238E27FC236}">
                    <a16:creationId xmlns:a16="http://schemas.microsoft.com/office/drawing/2014/main" id="{30E9C5F9-F589-4B77-98AC-41CCCBFF536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37;p40">
                <a:extLst>
                  <a:ext uri="{FF2B5EF4-FFF2-40B4-BE49-F238E27FC236}">
                    <a16:creationId xmlns:a16="http://schemas.microsoft.com/office/drawing/2014/main" id="{D0E02DA0-F5B6-4467-9D35-B68969FEB0A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438;p40">
                <a:extLst>
                  <a:ext uri="{FF2B5EF4-FFF2-40B4-BE49-F238E27FC236}">
                    <a16:creationId xmlns:a16="http://schemas.microsoft.com/office/drawing/2014/main" id="{351E66F5-FB40-47B2-8CA2-D80D2286FF0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39;p40">
                <a:extLst>
                  <a:ext uri="{FF2B5EF4-FFF2-40B4-BE49-F238E27FC236}">
                    <a16:creationId xmlns:a16="http://schemas.microsoft.com/office/drawing/2014/main" id="{D7CA1015-9E5C-4F8F-9289-0D9F9D51636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435;p40">
              <a:extLst>
                <a:ext uri="{FF2B5EF4-FFF2-40B4-BE49-F238E27FC236}">
                  <a16:creationId xmlns:a16="http://schemas.microsoft.com/office/drawing/2014/main" id="{263DB333-CF0F-4FC9-B3BE-3ECB233C1414}"/>
                </a:ext>
              </a:extLst>
            </p:cNvPr>
            <p:cNvGrpSpPr/>
            <p:nvPr/>
          </p:nvGrpSpPr>
          <p:grpSpPr>
            <a:xfrm rot="5400000">
              <a:off x="3429161" y="2678928"/>
              <a:ext cx="537556" cy="136576"/>
              <a:chOff x="2641350" y="846250"/>
              <a:chExt cx="413600" cy="105075"/>
            </a:xfrm>
          </p:grpSpPr>
          <p:sp>
            <p:nvSpPr>
              <p:cNvPr id="181" name="Google Shape;436;p40">
                <a:extLst>
                  <a:ext uri="{FF2B5EF4-FFF2-40B4-BE49-F238E27FC236}">
                    <a16:creationId xmlns:a16="http://schemas.microsoft.com/office/drawing/2014/main" id="{6894DF37-B200-47CF-926D-A258A1C0827D}"/>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37;p40">
                <a:extLst>
                  <a:ext uri="{FF2B5EF4-FFF2-40B4-BE49-F238E27FC236}">
                    <a16:creationId xmlns:a16="http://schemas.microsoft.com/office/drawing/2014/main" id="{4856A452-FEDF-4C1F-8B99-18101CFF826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438;p40">
                <a:extLst>
                  <a:ext uri="{FF2B5EF4-FFF2-40B4-BE49-F238E27FC236}">
                    <a16:creationId xmlns:a16="http://schemas.microsoft.com/office/drawing/2014/main" id="{0E3A5540-48A6-4BF9-B83D-502B83395A3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39;p40">
                <a:extLst>
                  <a:ext uri="{FF2B5EF4-FFF2-40B4-BE49-F238E27FC236}">
                    <a16:creationId xmlns:a16="http://schemas.microsoft.com/office/drawing/2014/main" id="{3E1D1D80-3538-4A71-A2C8-3180F6E486E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435;p40">
              <a:extLst>
                <a:ext uri="{FF2B5EF4-FFF2-40B4-BE49-F238E27FC236}">
                  <a16:creationId xmlns:a16="http://schemas.microsoft.com/office/drawing/2014/main" id="{9508767A-0642-4AB3-917E-20D5FC165E2A}"/>
                </a:ext>
              </a:extLst>
            </p:cNvPr>
            <p:cNvGrpSpPr/>
            <p:nvPr/>
          </p:nvGrpSpPr>
          <p:grpSpPr>
            <a:xfrm rot="5400000">
              <a:off x="3429625" y="3131128"/>
              <a:ext cx="537556" cy="136576"/>
              <a:chOff x="2641350" y="846250"/>
              <a:chExt cx="413600" cy="105075"/>
            </a:xfrm>
          </p:grpSpPr>
          <p:sp>
            <p:nvSpPr>
              <p:cNvPr id="177" name="Google Shape;436;p40">
                <a:extLst>
                  <a:ext uri="{FF2B5EF4-FFF2-40B4-BE49-F238E27FC236}">
                    <a16:creationId xmlns:a16="http://schemas.microsoft.com/office/drawing/2014/main" id="{8229088D-BDA1-438B-810B-F2BCD369B1C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37;p40">
                <a:extLst>
                  <a:ext uri="{FF2B5EF4-FFF2-40B4-BE49-F238E27FC236}">
                    <a16:creationId xmlns:a16="http://schemas.microsoft.com/office/drawing/2014/main" id="{06DD2BB4-C646-4895-8D76-86A6FC050E82}"/>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438;p40">
                <a:extLst>
                  <a:ext uri="{FF2B5EF4-FFF2-40B4-BE49-F238E27FC236}">
                    <a16:creationId xmlns:a16="http://schemas.microsoft.com/office/drawing/2014/main" id="{8982D29B-4F5D-452D-8AD1-292BCB81460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39;p40">
                <a:extLst>
                  <a:ext uri="{FF2B5EF4-FFF2-40B4-BE49-F238E27FC236}">
                    <a16:creationId xmlns:a16="http://schemas.microsoft.com/office/drawing/2014/main" id="{FA8BDC58-4B91-4D5F-8356-A315706F7F10}"/>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 name="Google Shape;435;p40">
              <a:extLst>
                <a:ext uri="{FF2B5EF4-FFF2-40B4-BE49-F238E27FC236}">
                  <a16:creationId xmlns:a16="http://schemas.microsoft.com/office/drawing/2014/main" id="{B55CB6A3-939F-4D12-90AD-F972A42A1E5B}"/>
                </a:ext>
              </a:extLst>
            </p:cNvPr>
            <p:cNvGrpSpPr/>
            <p:nvPr/>
          </p:nvGrpSpPr>
          <p:grpSpPr>
            <a:xfrm rot="5400000">
              <a:off x="3429161" y="3431652"/>
              <a:ext cx="537556" cy="136576"/>
              <a:chOff x="2641350" y="846250"/>
              <a:chExt cx="413600" cy="105075"/>
            </a:xfrm>
          </p:grpSpPr>
          <p:sp>
            <p:nvSpPr>
              <p:cNvPr id="173" name="Google Shape;436;p40">
                <a:extLst>
                  <a:ext uri="{FF2B5EF4-FFF2-40B4-BE49-F238E27FC236}">
                    <a16:creationId xmlns:a16="http://schemas.microsoft.com/office/drawing/2014/main" id="{81241EE1-BEA2-4688-868F-AC0A7B191D5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37;p40">
                <a:extLst>
                  <a:ext uri="{FF2B5EF4-FFF2-40B4-BE49-F238E27FC236}">
                    <a16:creationId xmlns:a16="http://schemas.microsoft.com/office/drawing/2014/main" id="{51F8D5AF-CECB-4689-A3A3-3889710A6D31}"/>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438;p40">
                <a:extLst>
                  <a:ext uri="{FF2B5EF4-FFF2-40B4-BE49-F238E27FC236}">
                    <a16:creationId xmlns:a16="http://schemas.microsoft.com/office/drawing/2014/main" id="{0FF93962-668D-4885-A637-161305599BA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39;p40">
                <a:extLst>
                  <a:ext uri="{FF2B5EF4-FFF2-40B4-BE49-F238E27FC236}">
                    <a16:creationId xmlns:a16="http://schemas.microsoft.com/office/drawing/2014/main" id="{3EF8FC60-6C07-4519-B7DA-7B41481A566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34" name="Google Shape;434;p40"/>
          <p:cNvSpPr/>
          <p:nvPr/>
        </p:nvSpPr>
        <p:spPr>
          <a:xfrm>
            <a:off x="1379803" y="438108"/>
            <a:ext cx="796500" cy="7965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5" name="Google Shape;435;p40"/>
          <p:cNvGrpSpPr/>
          <p:nvPr/>
        </p:nvGrpSpPr>
        <p:grpSpPr>
          <a:xfrm rot="10800000">
            <a:off x="1186863" y="823412"/>
            <a:ext cx="537556" cy="136576"/>
            <a:chOff x="2641350" y="846250"/>
            <a:chExt cx="413600" cy="105075"/>
          </a:xfrm>
        </p:grpSpPr>
        <p:sp>
          <p:nvSpPr>
            <p:cNvPr id="436" name="Google Shape;436;p40"/>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0"/>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0"/>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0"/>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2D35E606-BEEB-4DBC-BC66-89FCE7E73AAF}"/>
              </a:ext>
            </a:extLst>
          </p:cNvPr>
          <p:cNvSpPr/>
          <p:nvPr/>
        </p:nvSpPr>
        <p:spPr>
          <a:xfrm>
            <a:off x="3717583" y="1041668"/>
            <a:ext cx="4625789" cy="277681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984AA96-6536-4F6F-80E6-11D3E7457F21}"/>
              </a:ext>
            </a:extLst>
          </p:cNvPr>
          <p:cNvSpPr txBox="1"/>
          <p:nvPr/>
        </p:nvSpPr>
        <p:spPr>
          <a:xfrm>
            <a:off x="4269753" y="1613813"/>
            <a:ext cx="3493894" cy="1815882"/>
          </a:xfrm>
          <a:prstGeom prst="rect">
            <a:avLst/>
          </a:prstGeom>
          <a:noFill/>
        </p:spPr>
        <p:txBody>
          <a:bodyPr wrap="square">
            <a:spAutoFit/>
          </a:bodyPr>
          <a:lstStyle/>
          <a:p>
            <a:pPr algn="ctr"/>
            <a:r>
              <a:rPr lang="en-US" b="0" i="0" dirty="0">
                <a:solidFill>
                  <a:srgbClr val="080809"/>
                </a:solidFill>
                <a:effectLst/>
                <a:latin typeface="inherit"/>
              </a:rPr>
              <a:t>In the modern world, artificial intelligence (AI) has become one of the most powerful tools in education. It can improve the quality of teaching, simplify the work of teachers, create individually tailored learning resources, and provide students with innovative ways to get new knowledge. </a:t>
            </a:r>
            <a:br>
              <a:rPr lang="en-US" b="0" i="0" dirty="0">
                <a:solidFill>
                  <a:srgbClr val="1C1E21"/>
                </a:solidFill>
                <a:effectLst/>
                <a:latin typeface="Segoe UI Historic" panose="020B0502040204020203" pitchFamily="34" charset="0"/>
              </a:rPr>
            </a:br>
            <a:endParaRPr lang="en-US" dirty="0"/>
          </a:p>
        </p:txBody>
      </p:sp>
      <p:grpSp>
        <p:nvGrpSpPr>
          <p:cNvPr id="3" name="Group 2">
            <a:extLst>
              <a:ext uri="{FF2B5EF4-FFF2-40B4-BE49-F238E27FC236}">
                <a16:creationId xmlns:a16="http://schemas.microsoft.com/office/drawing/2014/main" id="{608B02C1-9139-41F8-8EE8-C08022BC0C70}"/>
              </a:ext>
            </a:extLst>
          </p:cNvPr>
          <p:cNvGrpSpPr/>
          <p:nvPr/>
        </p:nvGrpSpPr>
        <p:grpSpPr>
          <a:xfrm>
            <a:off x="3629651" y="1117506"/>
            <a:ext cx="137040" cy="2651212"/>
            <a:chOff x="3629651" y="1117506"/>
            <a:chExt cx="137040" cy="2651212"/>
          </a:xfrm>
        </p:grpSpPr>
        <p:grpSp>
          <p:nvGrpSpPr>
            <p:cNvPr id="10" name="Google Shape;435;p40">
              <a:extLst>
                <a:ext uri="{FF2B5EF4-FFF2-40B4-BE49-F238E27FC236}">
                  <a16:creationId xmlns:a16="http://schemas.microsoft.com/office/drawing/2014/main" id="{83456F1E-B005-4E76-9FB3-9A7659A582C5}"/>
                </a:ext>
              </a:extLst>
            </p:cNvPr>
            <p:cNvGrpSpPr/>
            <p:nvPr/>
          </p:nvGrpSpPr>
          <p:grpSpPr>
            <a:xfrm rot="5400000">
              <a:off x="3429161" y="1317996"/>
              <a:ext cx="537556" cy="136576"/>
              <a:chOff x="2641350" y="846250"/>
              <a:chExt cx="413600" cy="105075"/>
            </a:xfrm>
          </p:grpSpPr>
          <p:sp>
            <p:nvSpPr>
              <p:cNvPr id="12" name="Google Shape;436;p40">
                <a:extLst>
                  <a:ext uri="{FF2B5EF4-FFF2-40B4-BE49-F238E27FC236}">
                    <a16:creationId xmlns:a16="http://schemas.microsoft.com/office/drawing/2014/main" id="{DCFFBF40-8287-4F98-9392-E2AA30E5153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37;p40">
                <a:extLst>
                  <a:ext uri="{FF2B5EF4-FFF2-40B4-BE49-F238E27FC236}">
                    <a16:creationId xmlns:a16="http://schemas.microsoft.com/office/drawing/2014/main" id="{F5F9EA9A-815C-4186-82F3-B0C2E957161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38;p40">
                <a:extLst>
                  <a:ext uri="{FF2B5EF4-FFF2-40B4-BE49-F238E27FC236}">
                    <a16:creationId xmlns:a16="http://schemas.microsoft.com/office/drawing/2014/main" id="{DC986442-3BA0-45BA-9EB6-E30C1869627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39;p40">
                <a:extLst>
                  <a:ext uri="{FF2B5EF4-FFF2-40B4-BE49-F238E27FC236}">
                    <a16:creationId xmlns:a16="http://schemas.microsoft.com/office/drawing/2014/main" id="{D5530AA0-10A7-47C1-A298-667B0A1A6960}"/>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435;p40">
              <a:extLst>
                <a:ext uri="{FF2B5EF4-FFF2-40B4-BE49-F238E27FC236}">
                  <a16:creationId xmlns:a16="http://schemas.microsoft.com/office/drawing/2014/main" id="{42F7CEEB-D5A7-463B-804C-557E0468C8BC}"/>
                </a:ext>
              </a:extLst>
            </p:cNvPr>
            <p:cNvGrpSpPr/>
            <p:nvPr/>
          </p:nvGrpSpPr>
          <p:grpSpPr>
            <a:xfrm rot="5400000">
              <a:off x="3429161" y="1776920"/>
              <a:ext cx="537556" cy="136576"/>
              <a:chOff x="2641350" y="846250"/>
              <a:chExt cx="413600" cy="105075"/>
            </a:xfrm>
          </p:grpSpPr>
          <p:sp>
            <p:nvSpPr>
              <p:cNvPr id="17" name="Google Shape;436;p40">
                <a:extLst>
                  <a:ext uri="{FF2B5EF4-FFF2-40B4-BE49-F238E27FC236}">
                    <a16:creationId xmlns:a16="http://schemas.microsoft.com/office/drawing/2014/main" id="{157BA5CC-189A-4216-86AD-6305A6A891C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37;p40">
                <a:extLst>
                  <a:ext uri="{FF2B5EF4-FFF2-40B4-BE49-F238E27FC236}">
                    <a16:creationId xmlns:a16="http://schemas.microsoft.com/office/drawing/2014/main" id="{5658B175-0C66-4F50-960B-005A82BD17E2}"/>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38;p40">
                <a:extLst>
                  <a:ext uri="{FF2B5EF4-FFF2-40B4-BE49-F238E27FC236}">
                    <a16:creationId xmlns:a16="http://schemas.microsoft.com/office/drawing/2014/main" id="{65E4926A-A9AA-44B4-B582-CD540C55AB5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39;p40">
                <a:extLst>
                  <a:ext uri="{FF2B5EF4-FFF2-40B4-BE49-F238E27FC236}">
                    <a16:creationId xmlns:a16="http://schemas.microsoft.com/office/drawing/2014/main" id="{CB16722E-8FA9-46A5-89BC-B3F1DF223C1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435;p40">
              <a:extLst>
                <a:ext uri="{FF2B5EF4-FFF2-40B4-BE49-F238E27FC236}">
                  <a16:creationId xmlns:a16="http://schemas.microsoft.com/office/drawing/2014/main" id="{AAC581F0-4C97-4AD0-8D5B-5072FD51602E}"/>
                </a:ext>
              </a:extLst>
            </p:cNvPr>
            <p:cNvGrpSpPr/>
            <p:nvPr/>
          </p:nvGrpSpPr>
          <p:grpSpPr>
            <a:xfrm rot="5400000">
              <a:off x="3429161" y="2234684"/>
              <a:ext cx="537556" cy="136576"/>
              <a:chOff x="2641350" y="846250"/>
              <a:chExt cx="413600" cy="105075"/>
            </a:xfrm>
          </p:grpSpPr>
          <p:sp>
            <p:nvSpPr>
              <p:cNvPr id="22" name="Google Shape;436;p40">
                <a:extLst>
                  <a:ext uri="{FF2B5EF4-FFF2-40B4-BE49-F238E27FC236}">
                    <a16:creationId xmlns:a16="http://schemas.microsoft.com/office/drawing/2014/main" id="{E0679EBC-08EA-41AF-A983-5033D5661B5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7;p40">
                <a:extLst>
                  <a:ext uri="{FF2B5EF4-FFF2-40B4-BE49-F238E27FC236}">
                    <a16:creationId xmlns:a16="http://schemas.microsoft.com/office/drawing/2014/main" id="{39A837A9-3866-4D69-92C9-06ACB7D4688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38;p40">
                <a:extLst>
                  <a:ext uri="{FF2B5EF4-FFF2-40B4-BE49-F238E27FC236}">
                    <a16:creationId xmlns:a16="http://schemas.microsoft.com/office/drawing/2014/main" id="{7913E4DE-69D8-4953-9908-F5791B9295F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39;p40">
                <a:extLst>
                  <a:ext uri="{FF2B5EF4-FFF2-40B4-BE49-F238E27FC236}">
                    <a16:creationId xmlns:a16="http://schemas.microsoft.com/office/drawing/2014/main" id="{DCDCFE53-A27E-401D-97EF-F78C1069912F}"/>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435;p40">
              <a:extLst>
                <a:ext uri="{FF2B5EF4-FFF2-40B4-BE49-F238E27FC236}">
                  <a16:creationId xmlns:a16="http://schemas.microsoft.com/office/drawing/2014/main" id="{7FB3D75D-0DDF-4A82-B913-680E8F94A70F}"/>
                </a:ext>
              </a:extLst>
            </p:cNvPr>
            <p:cNvGrpSpPr/>
            <p:nvPr/>
          </p:nvGrpSpPr>
          <p:grpSpPr>
            <a:xfrm rot="5400000">
              <a:off x="3429161" y="2678928"/>
              <a:ext cx="537556" cy="136576"/>
              <a:chOff x="2641350" y="846250"/>
              <a:chExt cx="413600" cy="105075"/>
            </a:xfrm>
          </p:grpSpPr>
          <p:sp>
            <p:nvSpPr>
              <p:cNvPr id="27" name="Google Shape;436;p40">
                <a:extLst>
                  <a:ext uri="{FF2B5EF4-FFF2-40B4-BE49-F238E27FC236}">
                    <a16:creationId xmlns:a16="http://schemas.microsoft.com/office/drawing/2014/main" id="{E77D6D04-DFF0-4EB3-A347-DC2FEB49FD0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37;p40">
                <a:extLst>
                  <a:ext uri="{FF2B5EF4-FFF2-40B4-BE49-F238E27FC236}">
                    <a16:creationId xmlns:a16="http://schemas.microsoft.com/office/drawing/2014/main" id="{1C04E040-7FAA-44BA-A97E-C51D629BB61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38;p40">
                <a:extLst>
                  <a:ext uri="{FF2B5EF4-FFF2-40B4-BE49-F238E27FC236}">
                    <a16:creationId xmlns:a16="http://schemas.microsoft.com/office/drawing/2014/main" id="{3BCA7344-8C22-43D3-B2AC-887C574D4E6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39;p40">
                <a:extLst>
                  <a:ext uri="{FF2B5EF4-FFF2-40B4-BE49-F238E27FC236}">
                    <a16:creationId xmlns:a16="http://schemas.microsoft.com/office/drawing/2014/main" id="{5B7E2140-2571-4C07-A686-1470B78B9F0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435;p40">
              <a:extLst>
                <a:ext uri="{FF2B5EF4-FFF2-40B4-BE49-F238E27FC236}">
                  <a16:creationId xmlns:a16="http://schemas.microsoft.com/office/drawing/2014/main" id="{A8EA12B2-4288-4A24-82DB-C19B8AB17323}"/>
                </a:ext>
              </a:extLst>
            </p:cNvPr>
            <p:cNvGrpSpPr/>
            <p:nvPr/>
          </p:nvGrpSpPr>
          <p:grpSpPr>
            <a:xfrm rot="5400000">
              <a:off x="3429625" y="3131128"/>
              <a:ext cx="537556" cy="136576"/>
              <a:chOff x="2641350" y="846250"/>
              <a:chExt cx="413600" cy="105075"/>
            </a:xfrm>
          </p:grpSpPr>
          <p:sp>
            <p:nvSpPr>
              <p:cNvPr id="32" name="Google Shape;436;p40">
                <a:extLst>
                  <a:ext uri="{FF2B5EF4-FFF2-40B4-BE49-F238E27FC236}">
                    <a16:creationId xmlns:a16="http://schemas.microsoft.com/office/drawing/2014/main" id="{AB8F939E-04F9-49D4-B20F-3C098A9DBAB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37;p40">
                <a:extLst>
                  <a:ext uri="{FF2B5EF4-FFF2-40B4-BE49-F238E27FC236}">
                    <a16:creationId xmlns:a16="http://schemas.microsoft.com/office/drawing/2014/main" id="{EB269BFA-F7CC-479E-8BCD-0275C6112CB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38;p40">
                <a:extLst>
                  <a:ext uri="{FF2B5EF4-FFF2-40B4-BE49-F238E27FC236}">
                    <a16:creationId xmlns:a16="http://schemas.microsoft.com/office/drawing/2014/main" id="{5456D9E4-1F9B-4086-8D1F-981659F18DC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39;p40">
                <a:extLst>
                  <a:ext uri="{FF2B5EF4-FFF2-40B4-BE49-F238E27FC236}">
                    <a16:creationId xmlns:a16="http://schemas.microsoft.com/office/drawing/2014/main" id="{159BC80F-4B0D-48C1-AC55-081068D4D01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435;p40">
              <a:extLst>
                <a:ext uri="{FF2B5EF4-FFF2-40B4-BE49-F238E27FC236}">
                  <a16:creationId xmlns:a16="http://schemas.microsoft.com/office/drawing/2014/main" id="{88BC7879-69A2-441A-AB84-C5EDEC5B40EE}"/>
                </a:ext>
              </a:extLst>
            </p:cNvPr>
            <p:cNvGrpSpPr/>
            <p:nvPr/>
          </p:nvGrpSpPr>
          <p:grpSpPr>
            <a:xfrm rot="5400000">
              <a:off x="3429161" y="3431652"/>
              <a:ext cx="537556" cy="136576"/>
              <a:chOff x="2641350" y="846250"/>
              <a:chExt cx="413600" cy="105075"/>
            </a:xfrm>
          </p:grpSpPr>
          <p:sp>
            <p:nvSpPr>
              <p:cNvPr id="37" name="Google Shape;436;p40">
                <a:extLst>
                  <a:ext uri="{FF2B5EF4-FFF2-40B4-BE49-F238E27FC236}">
                    <a16:creationId xmlns:a16="http://schemas.microsoft.com/office/drawing/2014/main" id="{EFEC7994-8680-4304-9C85-D1141C655C3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37;p40">
                <a:extLst>
                  <a:ext uri="{FF2B5EF4-FFF2-40B4-BE49-F238E27FC236}">
                    <a16:creationId xmlns:a16="http://schemas.microsoft.com/office/drawing/2014/main" id="{00D15E3C-D0ED-4EE1-AE59-B4FE12E7258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38;p40">
                <a:extLst>
                  <a:ext uri="{FF2B5EF4-FFF2-40B4-BE49-F238E27FC236}">
                    <a16:creationId xmlns:a16="http://schemas.microsoft.com/office/drawing/2014/main" id="{1AE6E490-4E37-4BB3-8A41-650B3449B6E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9;p40">
                <a:extLst>
                  <a:ext uri="{FF2B5EF4-FFF2-40B4-BE49-F238E27FC236}">
                    <a16:creationId xmlns:a16="http://schemas.microsoft.com/office/drawing/2014/main" id="{00E2A061-01BD-4834-8BD6-ACF641F8DFA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1" name="Google Shape;435;p40">
            <a:extLst>
              <a:ext uri="{FF2B5EF4-FFF2-40B4-BE49-F238E27FC236}">
                <a16:creationId xmlns:a16="http://schemas.microsoft.com/office/drawing/2014/main" id="{DC7776EA-090C-40EB-BC16-768BA29A137E}"/>
              </a:ext>
            </a:extLst>
          </p:cNvPr>
          <p:cNvGrpSpPr/>
          <p:nvPr/>
        </p:nvGrpSpPr>
        <p:grpSpPr>
          <a:xfrm rot="5400000">
            <a:off x="8088969" y="1242158"/>
            <a:ext cx="537556" cy="136576"/>
            <a:chOff x="2641350" y="846250"/>
            <a:chExt cx="413600" cy="105075"/>
          </a:xfrm>
        </p:grpSpPr>
        <p:sp>
          <p:nvSpPr>
            <p:cNvPr id="42" name="Google Shape;436;p40">
              <a:extLst>
                <a:ext uri="{FF2B5EF4-FFF2-40B4-BE49-F238E27FC236}">
                  <a16:creationId xmlns:a16="http://schemas.microsoft.com/office/drawing/2014/main" id="{7A47BEE9-45A6-49F1-8909-6B9D7C42E8C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7;p40">
              <a:extLst>
                <a:ext uri="{FF2B5EF4-FFF2-40B4-BE49-F238E27FC236}">
                  <a16:creationId xmlns:a16="http://schemas.microsoft.com/office/drawing/2014/main" id="{81EF1AD3-285F-4ABC-ACB7-7C44548A273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38;p40">
              <a:extLst>
                <a:ext uri="{FF2B5EF4-FFF2-40B4-BE49-F238E27FC236}">
                  <a16:creationId xmlns:a16="http://schemas.microsoft.com/office/drawing/2014/main" id="{20717644-54EB-4E19-BB07-837013EA33F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39;p40">
              <a:extLst>
                <a:ext uri="{FF2B5EF4-FFF2-40B4-BE49-F238E27FC236}">
                  <a16:creationId xmlns:a16="http://schemas.microsoft.com/office/drawing/2014/main" id="{A82E08FB-5741-41D1-B572-709831031E20}"/>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35;p40">
            <a:extLst>
              <a:ext uri="{FF2B5EF4-FFF2-40B4-BE49-F238E27FC236}">
                <a16:creationId xmlns:a16="http://schemas.microsoft.com/office/drawing/2014/main" id="{80C5C676-44C3-404A-AD70-D3D9445C7BD6}"/>
              </a:ext>
            </a:extLst>
          </p:cNvPr>
          <p:cNvGrpSpPr/>
          <p:nvPr/>
        </p:nvGrpSpPr>
        <p:grpSpPr>
          <a:xfrm rot="5400000">
            <a:off x="8094237" y="1703845"/>
            <a:ext cx="537556" cy="136576"/>
            <a:chOff x="2641350" y="846250"/>
            <a:chExt cx="413600" cy="105075"/>
          </a:xfrm>
        </p:grpSpPr>
        <p:sp>
          <p:nvSpPr>
            <p:cNvPr id="47" name="Google Shape;436;p40">
              <a:extLst>
                <a:ext uri="{FF2B5EF4-FFF2-40B4-BE49-F238E27FC236}">
                  <a16:creationId xmlns:a16="http://schemas.microsoft.com/office/drawing/2014/main" id="{A233F1B4-80AB-4F15-A774-264A52C514ED}"/>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37;p40">
              <a:extLst>
                <a:ext uri="{FF2B5EF4-FFF2-40B4-BE49-F238E27FC236}">
                  <a16:creationId xmlns:a16="http://schemas.microsoft.com/office/drawing/2014/main" id="{68AEE08D-837C-4F45-AEA7-B0186BBCE0B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38;p40">
              <a:extLst>
                <a:ext uri="{FF2B5EF4-FFF2-40B4-BE49-F238E27FC236}">
                  <a16:creationId xmlns:a16="http://schemas.microsoft.com/office/drawing/2014/main" id="{A72B14FB-EF66-4FFC-B189-4F24E4609E0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39;p40">
              <a:extLst>
                <a:ext uri="{FF2B5EF4-FFF2-40B4-BE49-F238E27FC236}">
                  <a16:creationId xmlns:a16="http://schemas.microsoft.com/office/drawing/2014/main" id="{4F16A6C1-C938-493C-8466-D0E3D16893E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Google Shape;435;p40">
            <a:extLst>
              <a:ext uri="{FF2B5EF4-FFF2-40B4-BE49-F238E27FC236}">
                <a16:creationId xmlns:a16="http://schemas.microsoft.com/office/drawing/2014/main" id="{1704BFD7-EAE0-4075-BA51-6E0BE33415AD}"/>
              </a:ext>
            </a:extLst>
          </p:cNvPr>
          <p:cNvGrpSpPr/>
          <p:nvPr/>
        </p:nvGrpSpPr>
        <p:grpSpPr>
          <a:xfrm rot="5400000">
            <a:off x="8087709" y="2151444"/>
            <a:ext cx="537556" cy="136576"/>
            <a:chOff x="2641350" y="846250"/>
            <a:chExt cx="413600" cy="105075"/>
          </a:xfrm>
        </p:grpSpPr>
        <p:sp>
          <p:nvSpPr>
            <p:cNvPr id="52" name="Google Shape;436;p40">
              <a:extLst>
                <a:ext uri="{FF2B5EF4-FFF2-40B4-BE49-F238E27FC236}">
                  <a16:creationId xmlns:a16="http://schemas.microsoft.com/office/drawing/2014/main" id="{12B16E6B-617D-4457-BEF3-3ED60DA3A0BD}"/>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37;p40">
              <a:extLst>
                <a:ext uri="{FF2B5EF4-FFF2-40B4-BE49-F238E27FC236}">
                  <a16:creationId xmlns:a16="http://schemas.microsoft.com/office/drawing/2014/main" id="{FCDDB796-6214-4674-B9FD-E3DEFBC112F7}"/>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38;p40">
              <a:extLst>
                <a:ext uri="{FF2B5EF4-FFF2-40B4-BE49-F238E27FC236}">
                  <a16:creationId xmlns:a16="http://schemas.microsoft.com/office/drawing/2014/main" id="{37C7A5A5-3B50-4445-B160-90DE5EC1A99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39;p40">
              <a:extLst>
                <a:ext uri="{FF2B5EF4-FFF2-40B4-BE49-F238E27FC236}">
                  <a16:creationId xmlns:a16="http://schemas.microsoft.com/office/drawing/2014/main" id="{7291F58D-778A-44B6-B189-CB8DA36E840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435;p40">
            <a:extLst>
              <a:ext uri="{FF2B5EF4-FFF2-40B4-BE49-F238E27FC236}">
                <a16:creationId xmlns:a16="http://schemas.microsoft.com/office/drawing/2014/main" id="{2398984C-6992-4E83-A420-26F3705D5EFE}"/>
              </a:ext>
            </a:extLst>
          </p:cNvPr>
          <p:cNvGrpSpPr/>
          <p:nvPr/>
        </p:nvGrpSpPr>
        <p:grpSpPr>
          <a:xfrm rot="5400000">
            <a:off x="8080984" y="2605852"/>
            <a:ext cx="537556" cy="136576"/>
            <a:chOff x="2641350" y="846250"/>
            <a:chExt cx="413600" cy="105075"/>
          </a:xfrm>
        </p:grpSpPr>
        <p:sp>
          <p:nvSpPr>
            <p:cNvPr id="57" name="Google Shape;436;p40">
              <a:extLst>
                <a:ext uri="{FF2B5EF4-FFF2-40B4-BE49-F238E27FC236}">
                  <a16:creationId xmlns:a16="http://schemas.microsoft.com/office/drawing/2014/main" id="{85B02656-08C5-4CF5-AD2C-3D8FB714F69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37;p40">
              <a:extLst>
                <a:ext uri="{FF2B5EF4-FFF2-40B4-BE49-F238E27FC236}">
                  <a16:creationId xmlns:a16="http://schemas.microsoft.com/office/drawing/2014/main" id="{75EBF780-7840-4E0B-B577-984835E5DDE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38;p40">
              <a:extLst>
                <a:ext uri="{FF2B5EF4-FFF2-40B4-BE49-F238E27FC236}">
                  <a16:creationId xmlns:a16="http://schemas.microsoft.com/office/drawing/2014/main" id="{40FAB218-4061-4389-90FD-CE68CBC4342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39;p40">
              <a:extLst>
                <a:ext uri="{FF2B5EF4-FFF2-40B4-BE49-F238E27FC236}">
                  <a16:creationId xmlns:a16="http://schemas.microsoft.com/office/drawing/2014/main" id="{09FE9018-E4EE-46EE-BB26-926B8289B42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435;p40">
            <a:extLst>
              <a:ext uri="{FF2B5EF4-FFF2-40B4-BE49-F238E27FC236}">
                <a16:creationId xmlns:a16="http://schemas.microsoft.com/office/drawing/2014/main" id="{08DAA422-B493-4B7B-A458-4F7493EA36F5}"/>
              </a:ext>
            </a:extLst>
          </p:cNvPr>
          <p:cNvGrpSpPr/>
          <p:nvPr/>
        </p:nvGrpSpPr>
        <p:grpSpPr>
          <a:xfrm rot="5400000">
            <a:off x="8094237" y="3067539"/>
            <a:ext cx="537556" cy="136576"/>
            <a:chOff x="2641350" y="846250"/>
            <a:chExt cx="413600" cy="105075"/>
          </a:xfrm>
        </p:grpSpPr>
        <p:sp>
          <p:nvSpPr>
            <p:cNvPr id="62" name="Google Shape;436;p40">
              <a:extLst>
                <a:ext uri="{FF2B5EF4-FFF2-40B4-BE49-F238E27FC236}">
                  <a16:creationId xmlns:a16="http://schemas.microsoft.com/office/drawing/2014/main" id="{94B010DA-733C-4C11-B976-3A0256C4FB1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37;p40">
              <a:extLst>
                <a:ext uri="{FF2B5EF4-FFF2-40B4-BE49-F238E27FC236}">
                  <a16:creationId xmlns:a16="http://schemas.microsoft.com/office/drawing/2014/main" id="{6C8236CF-EF1B-471C-B8B3-F7065A6E175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38;p40">
              <a:extLst>
                <a:ext uri="{FF2B5EF4-FFF2-40B4-BE49-F238E27FC236}">
                  <a16:creationId xmlns:a16="http://schemas.microsoft.com/office/drawing/2014/main" id="{CDCC1B71-3B76-42B4-9DFE-9714B4B7C3B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39;p40">
              <a:extLst>
                <a:ext uri="{FF2B5EF4-FFF2-40B4-BE49-F238E27FC236}">
                  <a16:creationId xmlns:a16="http://schemas.microsoft.com/office/drawing/2014/main" id="{A60369DF-BF2F-4670-9AB9-A4ECB9F0C8B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 name="Google Shape;435;p40">
            <a:extLst>
              <a:ext uri="{FF2B5EF4-FFF2-40B4-BE49-F238E27FC236}">
                <a16:creationId xmlns:a16="http://schemas.microsoft.com/office/drawing/2014/main" id="{E790889D-C876-463C-900D-EB3DC78C4954}"/>
              </a:ext>
            </a:extLst>
          </p:cNvPr>
          <p:cNvGrpSpPr/>
          <p:nvPr/>
        </p:nvGrpSpPr>
        <p:grpSpPr>
          <a:xfrm rot="5400000">
            <a:off x="8108736" y="3370240"/>
            <a:ext cx="537556" cy="136576"/>
            <a:chOff x="2641350" y="846250"/>
            <a:chExt cx="413600" cy="105075"/>
          </a:xfrm>
        </p:grpSpPr>
        <p:sp>
          <p:nvSpPr>
            <p:cNvPr id="67" name="Google Shape;436;p40">
              <a:extLst>
                <a:ext uri="{FF2B5EF4-FFF2-40B4-BE49-F238E27FC236}">
                  <a16:creationId xmlns:a16="http://schemas.microsoft.com/office/drawing/2014/main" id="{99A166CA-3981-42EC-8314-7DF4C5BC29C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37;p40">
              <a:extLst>
                <a:ext uri="{FF2B5EF4-FFF2-40B4-BE49-F238E27FC236}">
                  <a16:creationId xmlns:a16="http://schemas.microsoft.com/office/drawing/2014/main" id="{B672143B-EB5E-49E1-A70F-DDA6F9C2BA57}"/>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38;p40">
              <a:extLst>
                <a:ext uri="{FF2B5EF4-FFF2-40B4-BE49-F238E27FC236}">
                  <a16:creationId xmlns:a16="http://schemas.microsoft.com/office/drawing/2014/main" id="{EEBA424F-5070-429B-AADF-882D52A41ED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39;p40">
              <a:extLst>
                <a:ext uri="{FF2B5EF4-FFF2-40B4-BE49-F238E27FC236}">
                  <a16:creationId xmlns:a16="http://schemas.microsoft.com/office/drawing/2014/main" id="{D84C9EBA-3973-48AF-9DD0-3F34B0D1376F}"/>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roup 70">
            <a:extLst>
              <a:ext uri="{FF2B5EF4-FFF2-40B4-BE49-F238E27FC236}">
                <a16:creationId xmlns:a16="http://schemas.microsoft.com/office/drawing/2014/main" id="{CA096F73-FCA4-4873-A192-6839A5D84223}"/>
              </a:ext>
            </a:extLst>
          </p:cNvPr>
          <p:cNvGrpSpPr/>
          <p:nvPr/>
        </p:nvGrpSpPr>
        <p:grpSpPr>
          <a:xfrm rot="5400000">
            <a:off x="4955025" y="-279976"/>
            <a:ext cx="137040" cy="2651212"/>
            <a:chOff x="3629651" y="1117506"/>
            <a:chExt cx="137040" cy="2651212"/>
          </a:xfrm>
        </p:grpSpPr>
        <p:grpSp>
          <p:nvGrpSpPr>
            <p:cNvPr id="72" name="Google Shape;435;p40">
              <a:extLst>
                <a:ext uri="{FF2B5EF4-FFF2-40B4-BE49-F238E27FC236}">
                  <a16:creationId xmlns:a16="http://schemas.microsoft.com/office/drawing/2014/main" id="{8E53F689-A70E-4E02-8551-42F366BBF33F}"/>
                </a:ext>
              </a:extLst>
            </p:cNvPr>
            <p:cNvGrpSpPr/>
            <p:nvPr/>
          </p:nvGrpSpPr>
          <p:grpSpPr>
            <a:xfrm rot="5400000">
              <a:off x="3429161" y="1317996"/>
              <a:ext cx="537556" cy="136576"/>
              <a:chOff x="2641350" y="846250"/>
              <a:chExt cx="413600" cy="105075"/>
            </a:xfrm>
          </p:grpSpPr>
          <p:sp>
            <p:nvSpPr>
              <p:cNvPr id="98" name="Google Shape;436;p40">
                <a:extLst>
                  <a:ext uri="{FF2B5EF4-FFF2-40B4-BE49-F238E27FC236}">
                    <a16:creationId xmlns:a16="http://schemas.microsoft.com/office/drawing/2014/main" id="{82B94D31-67BB-4DE1-BBB3-87CA6A402A4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37;p40">
                <a:extLst>
                  <a:ext uri="{FF2B5EF4-FFF2-40B4-BE49-F238E27FC236}">
                    <a16:creationId xmlns:a16="http://schemas.microsoft.com/office/drawing/2014/main" id="{061F140E-AA88-4F41-80C8-4679269FBDC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38;p40">
                <a:extLst>
                  <a:ext uri="{FF2B5EF4-FFF2-40B4-BE49-F238E27FC236}">
                    <a16:creationId xmlns:a16="http://schemas.microsoft.com/office/drawing/2014/main" id="{187CACD1-0848-4B30-B5F5-5351799F1A0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39;p40">
                <a:extLst>
                  <a:ext uri="{FF2B5EF4-FFF2-40B4-BE49-F238E27FC236}">
                    <a16:creationId xmlns:a16="http://schemas.microsoft.com/office/drawing/2014/main" id="{FB89F18B-6C55-496E-B947-2E4FE9268DD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 name="Google Shape;435;p40">
              <a:extLst>
                <a:ext uri="{FF2B5EF4-FFF2-40B4-BE49-F238E27FC236}">
                  <a16:creationId xmlns:a16="http://schemas.microsoft.com/office/drawing/2014/main" id="{F468CFDE-9540-4FF7-8736-6B441C54782E}"/>
                </a:ext>
              </a:extLst>
            </p:cNvPr>
            <p:cNvGrpSpPr/>
            <p:nvPr/>
          </p:nvGrpSpPr>
          <p:grpSpPr>
            <a:xfrm rot="5400000">
              <a:off x="3429161" y="1776920"/>
              <a:ext cx="537556" cy="136576"/>
              <a:chOff x="2641350" y="846250"/>
              <a:chExt cx="413600" cy="105075"/>
            </a:xfrm>
          </p:grpSpPr>
          <p:sp>
            <p:nvSpPr>
              <p:cNvPr id="94" name="Google Shape;436;p40">
                <a:extLst>
                  <a:ext uri="{FF2B5EF4-FFF2-40B4-BE49-F238E27FC236}">
                    <a16:creationId xmlns:a16="http://schemas.microsoft.com/office/drawing/2014/main" id="{12F3716A-233B-43D4-A363-77CD7E0B8041}"/>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37;p40">
                <a:extLst>
                  <a:ext uri="{FF2B5EF4-FFF2-40B4-BE49-F238E27FC236}">
                    <a16:creationId xmlns:a16="http://schemas.microsoft.com/office/drawing/2014/main" id="{E2C45373-0075-4E2E-889E-19AFB6B293B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38;p40">
                <a:extLst>
                  <a:ext uri="{FF2B5EF4-FFF2-40B4-BE49-F238E27FC236}">
                    <a16:creationId xmlns:a16="http://schemas.microsoft.com/office/drawing/2014/main" id="{5BD95A6C-BF63-4229-99F6-50F36B24A386}"/>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9;p40">
                <a:extLst>
                  <a:ext uri="{FF2B5EF4-FFF2-40B4-BE49-F238E27FC236}">
                    <a16:creationId xmlns:a16="http://schemas.microsoft.com/office/drawing/2014/main" id="{ED900513-DFF3-4B32-ACD0-06C69B976CE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 name="Google Shape;435;p40">
              <a:extLst>
                <a:ext uri="{FF2B5EF4-FFF2-40B4-BE49-F238E27FC236}">
                  <a16:creationId xmlns:a16="http://schemas.microsoft.com/office/drawing/2014/main" id="{EE0A9B56-7868-40A5-9C9B-C036622F8233}"/>
                </a:ext>
              </a:extLst>
            </p:cNvPr>
            <p:cNvGrpSpPr/>
            <p:nvPr/>
          </p:nvGrpSpPr>
          <p:grpSpPr>
            <a:xfrm rot="5400000">
              <a:off x="3429161" y="2234684"/>
              <a:ext cx="537556" cy="136576"/>
              <a:chOff x="2641350" y="846250"/>
              <a:chExt cx="413600" cy="105075"/>
            </a:xfrm>
          </p:grpSpPr>
          <p:sp>
            <p:nvSpPr>
              <p:cNvPr id="90" name="Google Shape;436;p40">
                <a:extLst>
                  <a:ext uri="{FF2B5EF4-FFF2-40B4-BE49-F238E27FC236}">
                    <a16:creationId xmlns:a16="http://schemas.microsoft.com/office/drawing/2014/main" id="{E086A470-CFE3-46F2-8FB3-266A44727648}"/>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37;p40">
                <a:extLst>
                  <a:ext uri="{FF2B5EF4-FFF2-40B4-BE49-F238E27FC236}">
                    <a16:creationId xmlns:a16="http://schemas.microsoft.com/office/drawing/2014/main" id="{7E0EEA1F-C54E-41E0-9E4E-1FF96B55DBC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38;p40">
                <a:extLst>
                  <a:ext uri="{FF2B5EF4-FFF2-40B4-BE49-F238E27FC236}">
                    <a16:creationId xmlns:a16="http://schemas.microsoft.com/office/drawing/2014/main" id="{B8723493-B0E4-4780-AD1D-C9DC7122315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39;p40">
                <a:extLst>
                  <a:ext uri="{FF2B5EF4-FFF2-40B4-BE49-F238E27FC236}">
                    <a16:creationId xmlns:a16="http://schemas.microsoft.com/office/drawing/2014/main" id="{1C2E31F5-CF33-4738-9C7E-9B245275EA1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 name="Google Shape;435;p40">
              <a:extLst>
                <a:ext uri="{FF2B5EF4-FFF2-40B4-BE49-F238E27FC236}">
                  <a16:creationId xmlns:a16="http://schemas.microsoft.com/office/drawing/2014/main" id="{B75D644D-D9C3-4B20-A3A9-80D9BF2A51A8}"/>
                </a:ext>
              </a:extLst>
            </p:cNvPr>
            <p:cNvGrpSpPr/>
            <p:nvPr/>
          </p:nvGrpSpPr>
          <p:grpSpPr>
            <a:xfrm rot="5400000">
              <a:off x="3429161" y="2678928"/>
              <a:ext cx="537556" cy="136576"/>
              <a:chOff x="2641350" y="846250"/>
              <a:chExt cx="413600" cy="105075"/>
            </a:xfrm>
          </p:grpSpPr>
          <p:sp>
            <p:nvSpPr>
              <p:cNvPr id="86" name="Google Shape;436;p40">
                <a:extLst>
                  <a:ext uri="{FF2B5EF4-FFF2-40B4-BE49-F238E27FC236}">
                    <a16:creationId xmlns:a16="http://schemas.microsoft.com/office/drawing/2014/main" id="{7BF69781-E4CD-48C4-81B9-FD9940C93B9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37;p40">
                <a:extLst>
                  <a:ext uri="{FF2B5EF4-FFF2-40B4-BE49-F238E27FC236}">
                    <a16:creationId xmlns:a16="http://schemas.microsoft.com/office/drawing/2014/main" id="{49AF95B1-DAB3-4596-88AA-97B433B6B07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38;p40">
                <a:extLst>
                  <a:ext uri="{FF2B5EF4-FFF2-40B4-BE49-F238E27FC236}">
                    <a16:creationId xmlns:a16="http://schemas.microsoft.com/office/drawing/2014/main" id="{5B02FCCD-0313-4BE9-8B55-AF9024C3751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39;p40">
                <a:extLst>
                  <a:ext uri="{FF2B5EF4-FFF2-40B4-BE49-F238E27FC236}">
                    <a16:creationId xmlns:a16="http://schemas.microsoft.com/office/drawing/2014/main" id="{D4E61C20-CAF8-49F2-B713-F109DFA3B7A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435;p40">
              <a:extLst>
                <a:ext uri="{FF2B5EF4-FFF2-40B4-BE49-F238E27FC236}">
                  <a16:creationId xmlns:a16="http://schemas.microsoft.com/office/drawing/2014/main" id="{BF87A50D-906A-449E-9FA7-A96179BBF2FF}"/>
                </a:ext>
              </a:extLst>
            </p:cNvPr>
            <p:cNvGrpSpPr/>
            <p:nvPr/>
          </p:nvGrpSpPr>
          <p:grpSpPr>
            <a:xfrm rot="5400000">
              <a:off x="3429625" y="3131128"/>
              <a:ext cx="537556" cy="136576"/>
              <a:chOff x="2641350" y="846250"/>
              <a:chExt cx="413600" cy="105075"/>
            </a:xfrm>
          </p:grpSpPr>
          <p:sp>
            <p:nvSpPr>
              <p:cNvPr id="82" name="Google Shape;436;p40">
                <a:extLst>
                  <a:ext uri="{FF2B5EF4-FFF2-40B4-BE49-F238E27FC236}">
                    <a16:creationId xmlns:a16="http://schemas.microsoft.com/office/drawing/2014/main" id="{CD66EA5F-7F2E-487B-B6C0-E2259840DDE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37;p40">
                <a:extLst>
                  <a:ext uri="{FF2B5EF4-FFF2-40B4-BE49-F238E27FC236}">
                    <a16:creationId xmlns:a16="http://schemas.microsoft.com/office/drawing/2014/main" id="{D419EE5F-C9AF-4FFD-AE95-166FC31E661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8;p40">
                <a:extLst>
                  <a:ext uri="{FF2B5EF4-FFF2-40B4-BE49-F238E27FC236}">
                    <a16:creationId xmlns:a16="http://schemas.microsoft.com/office/drawing/2014/main" id="{9462728F-DE5F-433A-ADA5-0CEB4775B97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39;p40">
                <a:extLst>
                  <a:ext uri="{FF2B5EF4-FFF2-40B4-BE49-F238E27FC236}">
                    <a16:creationId xmlns:a16="http://schemas.microsoft.com/office/drawing/2014/main" id="{0506DC0C-66EA-412D-A9D3-9960B12CA1C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435;p40">
              <a:extLst>
                <a:ext uri="{FF2B5EF4-FFF2-40B4-BE49-F238E27FC236}">
                  <a16:creationId xmlns:a16="http://schemas.microsoft.com/office/drawing/2014/main" id="{8A4F29F7-99BE-4D20-B3AA-FFE18BA8B325}"/>
                </a:ext>
              </a:extLst>
            </p:cNvPr>
            <p:cNvGrpSpPr/>
            <p:nvPr/>
          </p:nvGrpSpPr>
          <p:grpSpPr>
            <a:xfrm rot="5400000">
              <a:off x="3429161" y="3431652"/>
              <a:ext cx="537556" cy="136576"/>
              <a:chOff x="2641350" y="846250"/>
              <a:chExt cx="413600" cy="105075"/>
            </a:xfrm>
          </p:grpSpPr>
          <p:sp>
            <p:nvSpPr>
              <p:cNvPr id="78" name="Google Shape;436;p40">
                <a:extLst>
                  <a:ext uri="{FF2B5EF4-FFF2-40B4-BE49-F238E27FC236}">
                    <a16:creationId xmlns:a16="http://schemas.microsoft.com/office/drawing/2014/main" id="{30D419D4-8CE1-48C3-BDA7-8E2D721077E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37;p40">
                <a:extLst>
                  <a:ext uri="{FF2B5EF4-FFF2-40B4-BE49-F238E27FC236}">
                    <a16:creationId xmlns:a16="http://schemas.microsoft.com/office/drawing/2014/main" id="{83B91BA3-2A92-4DCB-8481-E47A940C65B2}"/>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38;p40">
                <a:extLst>
                  <a:ext uri="{FF2B5EF4-FFF2-40B4-BE49-F238E27FC236}">
                    <a16:creationId xmlns:a16="http://schemas.microsoft.com/office/drawing/2014/main" id="{9621408E-D878-45FA-A027-6EC097C84EB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39;p40">
                <a:extLst>
                  <a:ext uri="{FF2B5EF4-FFF2-40B4-BE49-F238E27FC236}">
                    <a16:creationId xmlns:a16="http://schemas.microsoft.com/office/drawing/2014/main" id="{755C55A1-E2C9-4017-B0BC-15E387F42ACF}"/>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2" name="Group 101">
            <a:extLst>
              <a:ext uri="{FF2B5EF4-FFF2-40B4-BE49-F238E27FC236}">
                <a16:creationId xmlns:a16="http://schemas.microsoft.com/office/drawing/2014/main" id="{1EBBF443-83B7-4FF0-978E-8F4CDB1E688B}"/>
              </a:ext>
            </a:extLst>
          </p:cNvPr>
          <p:cNvGrpSpPr/>
          <p:nvPr/>
        </p:nvGrpSpPr>
        <p:grpSpPr>
          <a:xfrm rot="5400000">
            <a:off x="6902578" y="-286191"/>
            <a:ext cx="137040" cy="2651212"/>
            <a:chOff x="3629651" y="1117506"/>
            <a:chExt cx="137040" cy="2651212"/>
          </a:xfrm>
        </p:grpSpPr>
        <p:grpSp>
          <p:nvGrpSpPr>
            <p:cNvPr id="103" name="Google Shape;435;p40">
              <a:extLst>
                <a:ext uri="{FF2B5EF4-FFF2-40B4-BE49-F238E27FC236}">
                  <a16:creationId xmlns:a16="http://schemas.microsoft.com/office/drawing/2014/main" id="{D1D79AD3-F183-4A8C-920B-50AE23E448C7}"/>
                </a:ext>
              </a:extLst>
            </p:cNvPr>
            <p:cNvGrpSpPr/>
            <p:nvPr/>
          </p:nvGrpSpPr>
          <p:grpSpPr>
            <a:xfrm rot="5400000">
              <a:off x="3429161" y="1317996"/>
              <a:ext cx="537556" cy="136576"/>
              <a:chOff x="2641350" y="846250"/>
              <a:chExt cx="413600" cy="105075"/>
            </a:xfrm>
          </p:grpSpPr>
          <p:sp>
            <p:nvSpPr>
              <p:cNvPr id="129" name="Google Shape;436;p40">
                <a:extLst>
                  <a:ext uri="{FF2B5EF4-FFF2-40B4-BE49-F238E27FC236}">
                    <a16:creationId xmlns:a16="http://schemas.microsoft.com/office/drawing/2014/main" id="{33679839-9B39-4BC7-9C71-535AD6DB260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437;p40">
                <a:extLst>
                  <a:ext uri="{FF2B5EF4-FFF2-40B4-BE49-F238E27FC236}">
                    <a16:creationId xmlns:a16="http://schemas.microsoft.com/office/drawing/2014/main" id="{F5FBE23A-2E40-4552-BB7E-726A2959AE45}"/>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438;p40">
                <a:extLst>
                  <a:ext uri="{FF2B5EF4-FFF2-40B4-BE49-F238E27FC236}">
                    <a16:creationId xmlns:a16="http://schemas.microsoft.com/office/drawing/2014/main" id="{C3CDD174-0523-4A63-9A54-BEF2EE2CB4C6}"/>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439;p40">
                <a:extLst>
                  <a:ext uri="{FF2B5EF4-FFF2-40B4-BE49-F238E27FC236}">
                    <a16:creationId xmlns:a16="http://schemas.microsoft.com/office/drawing/2014/main" id="{4D53F139-1F5B-452E-AF3A-58ACC869733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435;p40">
              <a:extLst>
                <a:ext uri="{FF2B5EF4-FFF2-40B4-BE49-F238E27FC236}">
                  <a16:creationId xmlns:a16="http://schemas.microsoft.com/office/drawing/2014/main" id="{DE7C7B9F-3A01-4357-983B-C6F4EB797A3A}"/>
                </a:ext>
              </a:extLst>
            </p:cNvPr>
            <p:cNvGrpSpPr/>
            <p:nvPr/>
          </p:nvGrpSpPr>
          <p:grpSpPr>
            <a:xfrm rot="5400000">
              <a:off x="3429161" y="1776920"/>
              <a:ext cx="537556" cy="136576"/>
              <a:chOff x="2641350" y="846250"/>
              <a:chExt cx="413600" cy="105075"/>
            </a:xfrm>
          </p:grpSpPr>
          <p:sp>
            <p:nvSpPr>
              <p:cNvPr id="125" name="Google Shape;436;p40">
                <a:extLst>
                  <a:ext uri="{FF2B5EF4-FFF2-40B4-BE49-F238E27FC236}">
                    <a16:creationId xmlns:a16="http://schemas.microsoft.com/office/drawing/2014/main" id="{23D6099F-EF56-48F0-BC3B-6957AACADF2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437;p40">
                <a:extLst>
                  <a:ext uri="{FF2B5EF4-FFF2-40B4-BE49-F238E27FC236}">
                    <a16:creationId xmlns:a16="http://schemas.microsoft.com/office/drawing/2014/main" id="{08F2D804-327A-4237-81C7-353EB5E2C82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438;p40">
                <a:extLst>
                  <a:ext uri="{FF2B5EF4-FFF2-40B4-BE49-F238E27FC236}">
                    <a16:creationId xmlns:a16="http://schemas.microsoft.com/office/drawing/2014/main" id="{3B3318FE-C3F4-4381-A459-2B8DC466BF7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439;p40">
                <a:extLst>
                  <a:ext uri="{FF2B5EF4-FFF2-40B4-BE49-F238E27FC236}">
                    <a16:creationId xmlns:a16="http://schemas.microsoft.com/office/drawing/2014/main" id="{E6233C26-6607-424B-8166-0DC21BABBA4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435;p40">
              <a:extLst>
                <a:ext uri="{FF2B5EF4-FFF2-40B4-BE49-F238E27FC236}">
                  <a16:creationId xmlns:a16="http://schemas.microsoft.com/office/drawing/2014/main" id="{7D90A80E-5A59-40E2-B6EC-453F3AFF1824}"/>
                </a:ext>
              </a:extLst>
            </p:cNvPr>
            <p:cNvGrpSpPr/>
            <p:nvPr/>
          </p:nvGrpSpPr>
          <p:grpSpPr>
            <a:xfrm rot="5400000">
              <a:off x="3429161" y="2234684"/>
              <a:ext cx="537556" cy="136576"/>
              <a:chOff x="2641350" y="846250"/>
              <a:chExt cx="413600" cy="105075"/>
            </a:xfrm>
          </p:grpSpPr>
          <p:sp>
            <p:nvSpPr>
              <p:cNvPr id="121" name="Google Shape;436;p40">
                <a:extLst>
                  <a:ext uri="{FF2B5EF4-FFF2-40B4-BE49-F238E27FC236}">
                    <a16:creationId xmlns:a16="http://schemas.microsoft.com/office/drawing/2014/main" id="{96E5708B-FCA7-41FA-8CFB-96FA9298563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437;p40">
                <a:extLst>
                  <a:ext uri="{FF2B5EF4-FFF2-40B4-BE49-F238E27FC236}">
                    <a16:creationId xmlns:a16="http://schemas.microsoft.com/office/drawing/2014/main" id="{FA8222A3-1735-4648-BEA7-29B26BD2C36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438;p40">
                <a:extLst>
                  <a:ext uri="{FF2B5EF4-FFF2-40B4-BE49-F238E27FC236}">
                    <a16:creationId xmlns:a16="http://schemas.microsoft.com/office/drawing/2014/main" id="{10734ECF-B817-4778-B73C-1570CE10F44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439;p40">
                <a:extLst>
                  <a:ext uri="{FF2B5EF4-FFF2-40B4-BE49-F238E27FC236}">
                    <a16:creationId xmlns:a16="http://schemas.microsoft.com/office/drawing/2014/main" id="{A3CFB684-BE3A-4661-ADE0-C9EAE3F14F6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435;p40">
              <a:extLst>
                <a:ext uri="{FF2B5EF4-FFF2-40B4-BE49-F238E27FC236}">
                  <a16:creationId xmlns:a16="http://schemas.microsoft.com/office/drawing/2014/main" id="{6EDB3A60-B9BE-4A6F-9057-BAC7D0E11040}"/>
                </a:ext>
              </a:extLst>
            </p:cNvPr>
            <p:cNvGrpSpPr/>
            <p:nvPr/>
          </p:nvGrpSpPr>
          <p:grpSpPr>
            <a:xfrm rot="5400000">
              <a:off x="3429161" y="2678928"/>
              <a:ext cx="537556" cy="136576"/>
              <a:chOff x="2641350" y="846250"/>
              <a:chExt cx="413600" cy="105075"/>
            </a:xfrm>
          </p:grpSpPr>
          <p:sp>
            <p:nvSpPr>
              <p:cNvPr id="117" name="Google Shape;436;p40">
                <a:extLst>
                  <a:ext uri="{FF2B5EF4-FFF2-40B4-BE49-F238E27FC236}">
                    <a16:creationId xmlns:a16="http://schemas.microsoft.com/office/drawing/2014/main" id="{201755E9-DA01-43BB-A4B6-C13EE2C2D8D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437;p40">
                <a:extLst>
                  <a:ext uri="{FF2B5EF4-FFF2-40B4-BE49-F238E27FC236}">
                    <a16:creationId xmlns:a16="http://schemas.microsoft.com/office/drawing/2014/main" id="{8D53DB64-6786-4DAC-AB4A-4191C705DCB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438;p40">
                <a:extLst>
                  <a:ext uri="{FF2B5EF4-FFF2-40B4-BE49-F238E27FC236}">
                    <a16:creationId xmlns:a16="http://schemas.microsoft.com/office/drawing/2014/main" id="{C36CF7C2-09DB-44A9-AFD1-1C01432EE7D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439;p40">
                <a:extLst>
                  <a:ext uri="{FF2B5EF4-FFF2-40B4-BE49-F238E27FC236}">
                    <a16:creationId xmlns:a16="http://schemas.microsoft.com/office/drawing/2014/main" id="{740A9971-9488-4AB8-B2A4-94EE4E51A0A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 name="Google Shape;435;p40">
              <a:extLst>
                <a:ext uri="{FF2B5EF4-FFF2-40B4-BE49-F238E27FC236}">
                  <a16:creationId xmlns:a16="http://schemas.microsoft.com/office/drawing/2014/main" id="{E388C7DE-56F3-41FA-B2F5-9D28A4FA256B}"/>
                </a:ext>
              </a:extLst>
            </p:cNvPr>
            <p:cNvGrpSpPr/>
            <p:nvPr/>
          </p:nvGrpSpPr>
          <p:grpSpPr>
            <a:xfrm rot="5400000">
              <a:off x="3429625" y="3131128"/>
              <a:ext cx="537556" cy="136576"/>
              <a:chOff x="2641350" y="846250"/>
              <a:chExt cx="413600" cy="105075"/>
            </a:xfrm>
          </p:grpSpPr>
          <p:sp>
            <p:nvSpPr>
              <p:cNvPr id="113" name="Google Shape;436;p40">
                <a:extLst>
                  <a:ext uri="{FF2B5EF4-FFF2-40B4-BE49-F238E27FC236}">
                    <a16:creationId xmlns:a16="http://schemas.microsoft.com/office/drawing/2014/main" id="{C0DDA87D-275B-42A6-83B5-0F881E5330C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437;p40">
                <a:extLst>
                  <a:ext uri="{FF2B5EF4-FFF2-40B4-BE49-F238E27FC236}">
                    <a16:creationId xmlns:a16="http://schemas.microsoft.com/office/drawing/2014/main" id="{6C2EE849-A387-479A-A1F2-6796B023D8D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438;p40">
                <a:extLst>
                  <a:ext uri="{FF2B5EF4-FFF2-40B4-BE49-F238E27FC236}">
                    <a16:creationId xmlns:a16="http://schemas.microsoft.com/office/drawing/2014/main" id="{2F1C3B05-449D-4613-B08F-819AF908C432}"/>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439;p40">
                <a:extLst>
                  <a:ext uri="{FF2B5EF4-FFF2-40B4-BE49-F238E27FC236}">
                    <a16:creationId xmlns:a16="http://schemas.microsoft.com/office/drawing/2014/main" id="{26B92341-42EC-41D9-920C-925BD4227F8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 name="Google Shape;435;p40">
              <a:extLst>
                <a:ext uri="{FF2B5EF4-FFF2-40B4-BE49-F238E27FC236}">
                  <a16:creationId xmlns:a16="http://schemas.microsoft.com/office/drawing/2014/main" id="{F589988C-751D-49D6-8BCF-EE5F29D30439}"/>
                </a:ext>
              </a:extLst>
            </p:cNvPr>
            <p:cNvGrpSpPr/>
            <p:nvPr/>
          </p:nvGrpSpPr>
          <p:grpSpPr>
            <a:xfrm rot="5400000">
              <a:off x="3429161" y="3431652"/>
              <a:ext cx="537556" cy="136576"/>
              <a:chOff x="2641350" y="846250"/>
              <a:chExt cx="413600" cy="105075"/>
            </a:xfrm>
          </p:grpSpPr>
          <p:sp>
            <p:nvSpPr>
              <p:cNvPr id="109" name="Google Shape;436;p40">
                <a:extLst>
                  <a:ext uri="{FF2B5EF4-FFF2-40B4-BE49-F238E27FC236}">
                    <a16:creationId xmlns:a16="http://schemas.microsoft.com/office/drawing/2014/main" id="{3BA148B8-8830-4A02-A8C0-8CB4FA6A3FF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437;p40">
                <a:extLst>
                  <a:ext uri="{FF2B5EF4-FFF2-40B4-BE49-F238E27FC236}">
                    <a16:creationId xmlns:a16="http://schemas.microsoft.com/office/drawing/2014/main" id="{5D7E7511-DAFB-48F8-B9E1-141F79FB644B}"/>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438;p40">
                <a:extLst>
                  <a:ext uri="{FF2B5EF4-FFF2-40B4-BE49-F238E27FC236}">
                    <a16:creationId xmlns:a16="http://schemas.microsoft.com/office/drawing/2014/main" id="{0F68EF7F-5A77-4EE6-A5F7-35E85F4D402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439;p40">
                <a:extLst>
                  <a:ext uri="{FF2B5EF4-FFF2-40B4-BE49-F238E27FC236}">
                    <a16:creationId xmlns:a16="http://schemas.microsoft.com/office/drawing/2014/main" id="{5EBC2D4E-8689-447E-9456-92CCB5AC45A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3" name="Group 132">
            <a:extLst>
              <a:ext uri="{FF2B5EF4-FFF2-40B4-BE49-F238E27FC236}">
                <a16:creationId xmlns:a16="http://schemas.microsoft.com/office/drawing/2014/main" id="{4E85FA5D-42A6-4EA7-A35C-61B57AA68071}"/>
              </a:ext>
            </a:extLst>
          </p:cNvPr>
          <p:cNvGrpSpPr/>
          <p:nvPr/>
        </p:nvGrpSpPr>
        <p:grpSpPr>
          <a:xfrm rot="5400000">
            <a:off x="6964823" y="2500198"/>
            <a:ext cx="137040" cy="2651212"/>
            <a:chOff x="3629651" y="1117506"/>
            <a:chExt cx="137040" cy="2651212"/>
          </a:xfrm>
        </p:grpSpPr>
        <p:grpSp>
          <p:nvGrpSpPr>
            <p:cNvPr id="134" name="Google Shape;435;p40">
              <a:extLst>
                <a:ext uri="{FF2B5EF4-FFF2-40B4-BE49-F238E27FC236}">
                  <a16:creationId xmlns:a16="http://schemas.microsoft.com/office/drawing/2014/main" id="{C39208ED-5FA7-4402-8A0B-CC367F160D3B}"/>
                </a:ext>
              </a:extLst>
            </p:cNvPr>
            <p:cNvGrpSpPr/>
            <p:nvPr/>
          </p:nvGrpSpPr>
          <p:grpSpPr>
            <a:xfrm rot="5400000">
              <a:off x="3429161" y="1317996"/>
              <a:ext cx="537556" cy="136576"/>
              <a:chOff x="2641350" y="846250"/>
              <a:chExt cx="413600" cy="105075"/>
            </a:xfrm>
          </p:grpSpPr>
          <p:sp>
            <p:nvSpPr>
              <p:cNvPr id="160" name="Google Shape;436;p40">
                <a:extLst>
                  <a:ext uri="{FF2B5EF4-FFF2-40B4-BE49-F238E27FC236}">
                    <a16:creationId xmlns:a16="http://schemas.microsoft.com/office/drawing/2014/main" id="{B0FE94C8-47D4-41C7-8CC2-2B6834538A6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437;p40">
                <a:extLst>
                  <a:ext uri="{FF2B5EF4-FFF2-40B4-BE49-F238E27FC236}">
                    <a16:creationId xmlns:a16="http://schemas.microsoft.com/office/drawing/2014/main" id="{900C44CB-B310-476F-8755-A1E068B473F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438;p40">
                <a:extLst>
                  <a:ext uri="{FF2B5EF4-FFF2-40B4-BE49-F238E27FC236}">
                    <a16:creationId xmlns:a16="http://schemas.microsoft.com/office/drawing/2014/main" id="{38C0D26A-B60A-4F00-A74C-9F8966C4491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439;p40">
                <a:extLst>
                  <a:ext uri="{FF2B5EF4-FFF2-40B4-BE49-F238E27FC236}">
                    <a16:creationId xmlns:a16="http://schemas.microsoft.com/office/drawing/2014/main" id="{18C51C4B-7555-4D98-A2E9-2B91C1C5A16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 name="Google Shape;435;p40">
              <a:extLst>
                <a:ext uri="{FF2B5EF4-FFF2-40B4-BE49-F238E27FC236}">
                  <a16:creationId xmlns:a16="http://schemas.microsoft.com/office/drawing/2014/main" id="{8CE107DA-38A1-441E-8ABA-1CE4FFBEC461}"/>
                </a:ext>
              </a:extLst>
            </p:cNvPr>
            <p:cNvGrpSpPr/>
            <p:nvPr/>
          </p:nvGrpSpPr>
          <p:grpSpPr>
            <a:xfrm rot="5400000">
              <a:off x="3429161" y="1776920"/>
              <a:ext cx="537556" cy="136576"/>
              <a:chOff x="2641350" y="846250"/>
              <a:chExt cx="413600" cy="105075"/>
            </a:xfrm>
          </p:grpSpPr>
          <p:sp>
            <p:nvSpPr>
              <p:cNvPr id="156" name="Google Shape;436;p40">
                <a:extLst>
                  <a:ext uri="{FF2B5EF4-FFF2-40B4-BE49-F238E27FC236}">
                    <a16:creationId xmlns:a16="http://schemas.microsoft.com/office/drawing/2014/main" id="{0A1441D4-54BF-4BC5-B3D3-D2B389E4388B}"/>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37;p40">
                <a:extLst>
                  <a:ext uri="{FF2B5EF4-FFF2-40B4-BE49-F238E27FC236}">
                    <a16:creationId xmlns:a16="http://schemas.microsoft.com/office/drawing/2014/main" id="{32E838D8-5915-48C0-B178-739B631077C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38;p40">
                <a:extLst>
                  <a:ext uri="{FF2B5EF4-FFF2-40B4-BE49-F238E27FC236}">
                    <a16:creationId xmlns:a16="http://schemas.microsoft.com/office/drawing/2014/main" id="{F4758CFE-FBB2-4924-A12F-FD1D7DA489D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39;p40">
                <a:extLst>
                  <a:ext uri="{FF2B5EF4-FFF2-40B4-BE49-F238E27FC236}">
                    <a16:creationId xmlns:a16="http://schemas.microsoft.com/office/drawing/2014/main" id="{487DC58B-7D46-471C-915C-0A1F55615A4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 name="Google Shape;435;p40">
              <a:extLst>
                <a:ext uri="{FF2B5EF4-FFF2-40B4-BE49-F238E27FC236}">
                  <a16:creationId xmlns:a16="http://schemas.microsoft.com/office/drawing/2014/main" id="{E78D6A93-763B-4AF6-83F6-2B93288507B4}"/>
                </a:ext>
              </a:extLst>
            </p:cNvPr>
            <p:cNvGrpSpPr/>
            <p:nvPr/>
          </p:nvGrpSpPr>
          <p:grpSpPr>
            <a:xfrm rot="5400000">
              <a:off x="3429161" y="2234684"/>
              <a:ext cx="537556" cy="136576"/>
              <a:chOff x="2641350" y="846250"/>
              <a:chExt cx="413600" cy="105075"/>
            </a:xfrm>
          </p:grpSpPr>
          <p:sp>
            <p:nvSpPr>
              <p:cNvPr id="152" name="Google Shape;436;p40">
                <a:extLst>
                  <a:ext uri="{FF2B5EF4-FFF2-40B4-BE49-F238E27FC236}">
                    <a16:creationId xmlns:a16="http://schemas.microsoft.com/office/drawing/2014/main" id="{3B437CED-80A4-4975-9B30-B0A505207E1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437;p40">
                <a:extLst>
                  <a:ext uri="{FF2B5EF4-FFF2-40B4-BE49-F238E27FC236}">
                    <a16:creationId xmlns:a16="http://schemas.microsoft.com/office/drawing/2014/main" id="{E42326B4-D020-44EB-807D-1988C3EAF61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438;p40">
                <a:extLst>
                  <a:ext uri="{FF2B5EF4-FFF2-40B4-BE49-F238E27FC236}">
                    <a16:creationId xmlns:a16="http://schemas.microsoft.com/office/drawing/2014/main" id="{CD285EE5-24C0-4C13-BF91-67B502BFB6AD}"/>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39;p40">
                <a:extLst>
                  <a:ext uri="{FF2B5EF4-FFF2-40B4-BE49-F238E27FC236}">
                    <a16:creationId xmlns:a16="http://schemas.microsoft.com/office/drawing/2014/main" id="{430284BD-8F72-479E-BC12-5B3D6DD2ED7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 name="Google Shape;435;p40">
              <a:extLst>
                <a:ext uri="{FF2B5EF4-FFF2-40B4-BE49-F238E27FC236}">
                  <a16:creationId xmlns:a16="http://schemas.microsoft.com/office/drawing/2014/main" id="{EE53EC87-64E7-4A67-9F55-66DEC4D11883}"/>
                </a:ext>
              </a:extLst>
            </p:cNvPr>
            <p:cNvGrpSpPr/>
            <p:nvPr/>
          </p:nvGrpSpPr>
          <p:grpSpPr>
            <a:xfrm rot="5400000">
              <a:off x="3429161" y="2678928"/>
              <a:ext cx="537556" cy="136576"/>
              <a:chOff x="2641350" y="846250"/>
              <a:chExt cx="413600" cy="105075"/>
            </a:xfrm>
          </p:grpSpPr>
          <p:sp>
            <p:nvSpPr>
              <p:cNvPr id="148" name="Google Shape;436;p40">
                <a:extLst>
                  <a:ext uri="{FF2B5EF4-FFF2-40B4-BE49-F238E27FC236}">
                    <a16:creationId xmlns:a16="http://schemas.microsoft.com/office/drawing/2014/main" id="{93E32502-DB34-42D7-9D55-9DCB0D46930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437;p40">
                <a:extLst>
                  <a:ext uri="{FF2B5EF4-FFF2-40B4-BE49-F238E27FC236}">
                    <a16:creationId xmlns:a16="http://schemas.microsoft.com/office/drawing/2014/main" id="{CAE6557A-FB60-493B-8B02-6F923944E103}"/>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438;p40">
                <a:extLst>
                  <a:ext uri="{FF2B5EF4-FFF2-40B4-BE49-F238E27FC236}">
                    <a16:creationId xmlns:a16="http://schemas.microsoft.com/office/drawing/2014/main" id="{41CC5DF5-6C39-4059-A44D-7FF5BE2752A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439;p40">
                <a:extLst>
                  <a:ext uri="{FF2B5EF4-FFF2-40B4-BE49-F238E27FC236}">
                    <a16:creationId xmlns:a16="http://schemas.microsoft.com/office/drawing/2014/main" id="{2D4D7D9C-3EFB-4606-A9F9-5925E36CB17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 name="Google Shape;435;p40">
              <a:extLst>
                <a:ext uri="{FF2B5EF4-FFF2-40B4-BE49-F238E27FC236}">
                  <a16:creationId xmlns:a16="http://schemas.microsoft.com/office/drawing/2014/main" id="{E4B1483E-3169-42EB-A89A-9EEC72DBFECD}"/>
                </a:ext>
              </a:extLst>
            </p:cNvPr>
            <p:cNvGrpSpPr/>
            <p:nvPr/>
          </p:nvGrpSpPr>
          <p:grpSpPr>
            <a:xfrm rot="5400000">
              <a:off x="3429625" y="3131128"/>
              <a:ext cx="537556" cy="136576"/>
              <a:chOff x="2641350" y="846250"/>
              <a:chExt cx="413600" cy="105075"/>
            </a:xfrm>
          </p:grpSpPr>
          <p:sp>
            <p:nvSpPr>
              <p:cNvPr id="144" name="Google Shape;436;p40">
                <a:extLst>
                  <a:ext uri="{FF2B5EF4-FFF2-40B4-BE49-F238E27FC236}">
                    <a16:creationId xmlns:a16="http://schemas.microsoft.com/office/drawing/2014/main" id="{C43005E9-EA15-4B70-94B5-2454432883D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437;p40">
                <a:extLst>
                  <a:ext uri="{FF2B5EF4-FFF2-40B4-BE49-F238E27FC236}">
                    <a16:creationId xmlns:a16="http://schemas.microsoft.com/office/drawing/2014/main" id="{6BD6DE78-662A-4E45-AF3C-348922344231}"/>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438;p40">
                <a:extLst>
                  <a:ext uri="{FF2B5EF4-FFF2-40B4-BE49-F238E27FC236}">
                    <a16:creationId xmlns:a16="http://schemas.microsoft.com/office/drawing/2014/main" id="{150A8AAD-EF4B-4D4E-8F11-B3D460E7EB5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439;p40">
                <a:extLst>
                  <a:ext uri="{FF2B5EF4-FFF2-40B4-BE49-F238E27FC236}">
                    <a16:creationId xmlns:a16="http://schemas.microsoft.com/office/drawing/2014/main" id="{6A18123F-2866-4854-9212-AB5756C8CB0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 name="Google Shape;435;p40">
              <a:extLst>
                <a:ext uri="{FF2B5EF4-FFF2-40B4-BE49-F238E27FC236}">
                  <a16:creationId xmlns:a16="http://schemas.microsoft.com/office/drawing/2014/main" id="{5336AF79-8035-4231-A725-555BDF6805BC}"/>
                </a:ext>
              </a:extLst>
            </p:cNvPr>
            <p:cNvGrpSpPr/>
            <p:nvPr/>
          </p:nvGrpSpPr>
          <p:grpSpPr>
            <a:xfrm rot="5400000">
              <a:off x="3429161" y="3431652"/>
              <a:ext cx="537556" cy="136576"/>
              <a:chOff x="2641350" y="846250"/>
              <a:chExt cx="413600" cy="105075"/>
            </a:xfrm>
          </p:grpSpPr>
          <p:sp>
            <p:nvSpPr>
              <p:cNvPr id="140" name="Google Shape;436;p40">
                <a:extLst>
                  <a:ext uri="{FF2B5EF4-FFF2-40B4-BE49-F238E27FC236}">
                    <a16:creationId xmlns:a16="http://schemas.microsoft.com/office/drawing/2014/main" id="{DFED2F45-9006-4816-A586-E6B9A87A62C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437;p40">
                <a:extLst>
                  <a:ext uri="{FF2B5EF4-FFF2-40B4-BE49-F238E27FC236}">
                    <a16:creationId xmlns:a16="http://schemas.microsoft.com/office/drawing/2014/main" id="{9328AADE-83B0-4B93-AABB-BD986C82C56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438;p40">
                <a:extLst>
                  <a:ext uri="{FF2B5EF4-FFF2-40B4-BE49-F238E27FC236}">
                    <a16:creationId xmlns:a16="http://schemas.microsoft.com/office/drawing/2014/main" id="{F102C2EA-A20A-47C2-AF31-31163614D33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439;p40">
                <a:extLst>
                  <a:ext uri="{FF2B5EF4-FFF2-40B4-BE49-F238E27FC236}">
                    <a16:creationId xmlns:a16="http://schemas.microsoft.com/office/drawing/2014/main" id="{14AC5071-56B4-4697-B265-7FEA2D90E14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4" name="Group 163">
            <a:extLst>
              <a:ext uri="{FF2B5EF4-FFF2-40B4-BE49-F238E27FC236}">
                <a16:creationId xmlns:a16="http://schemas.microsoft.com/office/drawing/2014/main" id="{AE7C31BC-0CBE-49A1-862D-8840C417486F}"/>
              </a:ext>
            </a:extLst>
          </p:cNvPr>
          <p:cNvGrpSpPr/>
          <p:nvPr/>
        </p:nvGrpSpPr>
        <p:grpSpPr>
          <a:xfrm rot="5400000">
            <a:off x="5001337" y="2517204"/>
            <a:ext cx="137040" cy="2651212"/>
            <a:chOff x="3629651" y="1117506"/>
            <a:chExt cx="137040" cy="2651212"/>
          </a:xfrm>
        </p:grpSpPr>
        <p:grpSp>
          <p:nvGrpSpPr>
            <p:cNvPr id="165" name="Google Shape;435;p40">
              <a:extLst>
                <a:ext uri="{FF2B5EF4-FFF2-40B4-BE49-F238E27FC236}">
                  <a16:creationId xmlns:a16="http://schemas.microsoft.com/office/drawing/2014/main" id="{A1309984-904A-4DD3-A358-46DA58F2CD51}"/>
                </a:ext>
              </a:extLst>
            </p:cNvPr>
            <p:cNvGrpSpPr/>
            <p:nvPr/>
          </p:nvGrpSpPr>
          <p:grpSpPr>
            <a:xfrm rot="5400000">
              <a:off x="3429161" y="1317996"/>
              <a:ext cx="537556" cy="136576"/>
              <a:chOff x="2641350" y="846250"/>
              <a:chExt cx="413600" cy="105075"/>
            </a:xfrm>
          </p:grpSpPr>
          <p:sp>
            <p:nvSpPr>
              <p:cNvPr id="191" name="Google Shape;436;p40">
                <a:extLst>
                  <a:ext uri="{FF2B5EF4-FFF2-40B4-BE49-F238E27FC236}">
                    <a16:creationId xmlns:a16="http://schemas.microsoft.com/office/drawing/2014/main" id="{E7BDAB73-5C25-4DF7-967F-7747CCF7EE0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437;p40">
                <a:extLst>
                  <a:ext uri="{FF2B5EF4-FFF2-40B4-BE49-F238E27FC236}">
                    <a16:creationId xmlns:a16="http://schemas.microsoft.com/office/drawing/2014/main" id="{F37D62CB-1537-420C-BE56-F42EA943B5F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438;p40">
                <a:extLst>
                  <a:ext uri="{FF2B5EF4-FFF2-40B4-BE49-F238E27FC236}">
                    <a16:creationId xmlns:a16="http://schemas.microsoft.com/office/drawing/2014/main" id="{FBDA91A6-334A-435A-9023-DAC1CFEE35F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439;p40">
                <a:extLst>
                  <a:ext uri="{FF2B5EF4-FFF2-40B4-BE49-F238E27FC236}">
                    <a16:creationId xmlns:a16="http://schemas.microsoft.com/office/drawing/2014/main" id="{2DC1728F-FD3F-4276-880C-87C5B63719B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 name="Google Shape;435;p40">
              <a:extLst>
                <a:ext uri="{FF2B5EF4-FFF2-40B4-BE49-F238E27FC236}">
                  <a16:creationId xmlns:a16="http://schemas.microsoft.com/office/drawing/2014/main" id="{4461919C-3163-4154-912A-DA350FB63F82}"/>
                </a:ext>
              </a:extLst>
            </p:cNvPr>
            <p:cNvGrpSpPr/>
            <p:nvPr/>
          </p:nvGrpSpPr>
          <p:grpSpPr>
            <a:xfrm rot="5400000">
              <a:off x="3429161" y="1776920"/>
              <a:ext cx="537556" cy="136576"/>
              <a:chOff x="2641350" y="846250"/>
              <a:chExt cx="413600" cy="105075"/>
            </a:xfrm>
          </p:grpSpPr>
          <p:sp>
            <p:nvSpPr>
              <p:cNvPr id="187" name="Google Shape;436;p40">
                <a:extLst>
                  <a:ext uri="{FF2B5EF4-FFF2-40B4-BE49-F238E27FC236}">
                    <a16:creationId xmlns:a16="http://schemas.microsoft.com/office/drawing/2014/main" id="{27BC19A0-A6F3-4FD1-A4BC-E11276BFF2E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437;p40">
                <a:extLst>
                  <a:ext uri="{FF2B5EF4-FFF2-40B4-BE49-F238E27FC236}">
                    <a16:creationId xmlns:a16="http://schemas.microsoft.com/office/drawing/2014/main" id="{C72FCC9B-31A0-4F7B-B32A-5E6757E7D7D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438;p40">
                <a:extLst>
                  <a:ext uri="{FF2B5EF4-FFF2-40B4-BE49-F238E27FC236}">
                    <a16:creationId xmlns:a16="http://schemas.microsoft.com/office/drawing/2014/main" id="{CD9541E7-51F6-4B08-850A-C52D2B25FDB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439;p40">
                <a:extLst>
                  <a:ext uri="{FF2B5EF4-FFF2-40B4-BE49-F238E27FC236}">
                    <a16:creationId xmlns:a16="http://schemas.microsoft.com/office/drawing/2014/main" id="{4A1BB05C-80E8-44FC-8699-15953FFB21C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 name="Google Shape;435;p40">
              <a:extLst>
                <a:ext uri="{FF2B5EF4-FFF2-40B4-BE49-F238E27FC236}">
                  <a16:creationId xmlns:a16="http://schemas.microsoft.com/office/drawing/2014/main" id="{D78EE670-F8D8-4DD7-AB2C-80402F213353}"/>
                </a:ext>
              </a:extLst>
            </p:cNvPr>
            <p:cNvGrpSpPr/>
            <p:nvPr/>
          </p:nvGrpSpPr>
          <p:grpSpPr>
            <a:xfrm rot="5400000">
              <a:off x="3429161" y="2234684"/>
              <a:ext cx="537556" cy="136576"/>
              <a:chOff x="2641350" y="846250"/>
              <a:chExt cx="413600" cy="105075"/>
            </a:xfrm>
          </p:grpSpPr>
          <p:sp>
            <p:nvSpPr>
              <p:cNvPr id="183" name="Google Shape;436;p40">
                <a:extLst>
                  <a:ext uri="{FF2B5EF4-FFF2-40B4-BE49-F238E27FC236}">
                    <a16:creationId xmlns:a16="http://schemas.microsoft.com/office/drawing/2014/main" id="{B1C73DE1-D035-4EE6-9E62-6AB92AC2CA3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437;p40">
                <a:extLst>
                  <a:ext uri="{FF2B5EF4-FFF2-40B4-BE49-F238E27FC236}">
                    <a16:creationId xmlns:a16="http://schemas.microsoft.com/office/drawing/2014/main" id="{EF9B8FEF-9AF9-46FF-A2F2-F274C2185E4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438;p40">
                <a:extLst>
                  <a:ext uri="{FF2B5EF4-FFF2-40B4-BE49-F238E27FC236}">
                    <a16:creationId xmlns:a16="http://schemas.microsoft.com/office/drawing/2014/main" id="{D3C72CD8-CDFE-44D3-AC08-8ED0133C4D4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439;p40">
                <a:extLst>
                  <a:ext uri="{FF2B5EF4-FFF2-40B4-BE49-F238E27FC236}">
                    <a16:creationId xmlns:a16="http://schemas.microsoft.com/office/drawing/2014/main" id="{324B006A-109F-4E5D-BE84-852D4D5B66D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 name="Google Shape;435;p40">
              <a:extLst>
                <a:ext uri="{FF2B5EF4-FFF2-40B4-BE49-F238E27FC236}">
                  <a16:creationId xmlns:a16="http://schemas.microsoft.com/office/drawing/2014/main" id="{78C7BAA4-CB58-47F7-8061-C2BB98A0945B}"/>
                </a:ext>
              </a:extLst>
            </p:cNvPr>
            <p:cNvGrpSpPr/>
            <p:nvPr/>
          </p:nvGrpSpPr>
          <p:grpSpPr>
            <a:xfrm rot="5400000">
              <a:off x="3429161" y="2678928"/>
              <a:ext cx="537556" cy="136576"/>
              <a:chOff x="2641350" y="846250"/>
              <a:chExt cx="413600" cy="105075"/>
            </a:xfrm>
          </p:grpSpPr>
          <p:sp>
            <p:nvSpPr>
              <p:cNvPr id="179" name="Google Shape;436;p40">
                <a:extLst>
                  <a:ext uri="{FF2B5EF4-FFF2-40B4-BE49-F238E27FC236}">
                    <a16:creationId xmlns:a16="http://schemas.microsoft.com/office/drawing/2014/main" id="{693A9C3A-A324-4348-959B-D22163289F3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437;p40">
                <a:extLst>
                  <a:ext uri="{FF2B5EF4-FFF2-40B4-BE49-F238E27FC236}">
                    <a16:creationId xmlns:a16="http://schemas.microsoft.com/office/drawing/2014/main" id="{E50FC41B-1292-44D9-AFA3-6C7B55C5C7D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438;p40">
                <a:extLst>
                  <a:ext uri="{FF2B5EF4-FFF2-40B4-BE49-F238E27FC236}">
                    <a16:creationId xmlns:a16="http://schemas.microsoft.com/office/drawing/2014/main" id="{6846FF1E-BAFB-42BF-93F4-2E024C79867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439;p40">
                <a:extLst>
                  <a:ext uri="{FF2B5EF4-FFF2-40B4-BE49-F238E27FC236}">
                    <a16:creationId xmlns:a16="http://schemas.microsoft.com/office/drawing/2014/main" id="{16671E65-756A-40E8-A56C-0F1F70739EE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435;p40">
              <a:extLst>
                <a:ext uri="{FF2B5EF4-FFF2-40B4-BE49-F238E27FC236}">
                  <a16:creationId xmlns:a16="http://schemas.microsoft.com/office/drawing/2014/main" id="{A178A791-2FFD-420A-853D-FA27A8AC05AE}"/>
                </a:ext>
              </a:extLst>
            </p:cNvPr>
            <p:cNvGrpSpPr/>
            <p:nvPr/>
          </p:nvGrpSpPr>
          <p:grpSpPr>
            <a:xfrm rot="5400000">
              <a:off x="3429625" y="3131128"/>
              <a:ext cx="537556" cy="136576"/>
              <a:chOff x="2641350" y="846250"/>
              <a:chExt cx="413600" cy="105075"/>
            </a:xfrm>
          </p:grpSpPr>
          <p:sp>
            <p:nvSpPr>
              <p:cNvPr id="175" name="Google Shape;436;p40">
                <a:extLst>
                  <a:ext uri="{FF2B5EF4-FFF2-40B4-BE49-F238E27FC236}">
                    <a16:creationId xmlns:a16="http://schemas.microsoft.com/office/drawing/2014/main" id="{240E26DE-52B8-494C-AD16-357D824AD6C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437;p40">
                <a:extLst>
                  <a:ext uri="{FF2B5EF4-FFF2-40B4-BE49-F238E27FC236}">
                    <a16:creationId xmlns:a16="http://schemas.microsoft.com/office/drawing/2014/main" id="{4D8E4700-079F-4218-942D-0767364A2977}"/>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438;p40">
                <a:extLst>
                  <a:ext uri="{FF2B5EF4-FFF2-40B4-BE49-F238E27FC236}">
                    <a16:creationId xmlns:a16="http://schemas.microsoft.com/office/drawing/2014/main" id="{EFD3E348-F51F-4394-94A3-1FE59D60A20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439;p40">
                <a:extLst>
                  <a:ext uri="{FF2B5EF4-FFF2-40B4-BE49-F238E27FC236}">
                    <a16:creationId xmlns:a16="http://schemas.microsoft.com/office/drawing/2014/main" id="{29F69E15-7952-4BB4-9915-EB4D4C0F6F4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435;p40">
              <a:extLst>
                <a:ext uri="{FF2B5EF4-FFF2-40B4-BE49-F238E27FC236}">
                  <a16:creationId xmlns:a16="http://schemas.microsoft.com/office/drawing/2014/main" id="{15A55E60-281B-455E-815F-FB684FBC1A74}"/>
                </a:ext>
              </a:extLst>
            </p:cNvPr>
            <p:cNvGrpSpPr/>
            <p:nvPr/>
          </p:nvGrpSpPr>
          <p:grpSpPr>
            <a:xfrm rot="5400000">
              <a:off x="3429161" y="3431652"/>
              <a:ext cx="537556" cy="136576"/>
              <a:chOff x="2641350" y="846250"/>
              <a:chExt cx="413600" cy="105075"/>
            </a:xfrm>
          </p:grpSpPr>
          <p:sp>
            <p:nvSpPr>
              <p:cNvPr id="171" name="Google Shape;436;p40">
                <a:extLst>
                  <a:ext uri="{FF2B5EF4-FFF2-40B4-BE49-F238E27FC236}">
                    <a16:creationId xmlns:a16="http://schemas.microsoft.com/office/drawing/2014/main" id="{916D7BAA-498C-49A2-B22B-615514710718}"/>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437;p40">
                <a:extLst>
                  <a:ext uri="{FF2B5EF4-FFF2-40B4-BE49-F238E27FC236}">
                    <a16:creationId xmlns:a16="http://schemas.microsoft.com/office/drawing/2014/main" id="{C61F3F7C-C2AB-4CD1-BD81-05CF0B07B91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438;p40">
                <a:extLst>
                  <a:ext uri="{FF2B5EF4-FFF2-40B4-BE49-F238E27FC236}">
                    <a16:creationId xmlns:a16="http://schemas.microsoft.com/office/drawing/2014/main" id="{7D680B9F-2F60-491A-952D-DCD09A9B0D1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439;p40">
                <a:extLst>
                  <a:ext uri="{FF2B5EF4-FFF2-40B4-BE49-F238E27FC236}">
                    <a16:creationId xmlns:a16="http://schemas.microsoft.com/office/drawing/2014/main" id="{029820BC-3B34-446D-9875-CBF47509E61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2" name="Rectangle 1">
            <a:extLst>
              <a:ext uri="{FF2B5EF4-FFF2-40B4-BE49-F238E27FC236}">
                <a16:creationId xmlns:a16="http://schemas.microsoft.com/office/drawing/2014/main" id="{9DF59C21-5601-4CCE-A4DE-AF58943C6697}"/>
              </a:ext>
            </a:extLst>
          </p:cNvPr>
          <p:cNvSpPr/>
          <p:nvPr/>
        </p:nvSpPr>
        <p:spPr>
          <a:xfrm>
            <a:off x="3260912" y="1116105"/>
            <a:ext cx="5368738" cy="3092823"/>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4E3C49E-0687-4532-96C4-19AAA3215480}"/>
              </a:ext>
            </a:extLst>
          </p:cNvPr>
          <p:cNvSpPr txBox="1"/>
          <p:nvPr/>
        </p:nvSpPr>
        <p:spPr>
          <a:xfrm>
            <a:off x="3729878" y="1838620"/>
            <a:ext cx="4430806" cy="2031325"/>
          </a:xfrm>
          <a:prstGeom prst="rect">
            <a:avLst/>
          </a:prstGeom>
          <a:noFill/>
        </p:spPr>
        <p:txBody>
          <a:bodyPr wrap="square">
            <a:spAutoFit/>
          </a:bodyPr>
          <a:lstStyle/>
          <a:p>
            <a:pPr algn="ctr"/>
            <a:r>
              <a:rPr lang="ka-GE" b="0" i="0" dirty="0">
                <a:solidFill>
                  <a:srgbClr val="080809"/>
                </a:solidFill>
                <a:effectLst/>
                <a:latin typeface="inherit"/>
              </a:rPr>
              <a:t>მიუხედავად ამ სიკეთეებისა, </a:t>
            </a:r>
            <a:r>
              <a:rPr lang="en-US" b="0" i="0" dirty="0">
                <a:solidFill>
                  <a:srgbClr val="080809"/>
                </a:solidFill>
                <a:effectLst/>
                <a:latin typeface="inherit"/>
              </a:rPr>
              <a:t>AI-</a:t>
            </a:r>
            <a:r>
              <a:rPr lang="ka-GE" b="0" i="0" dirty="0">
                <a:solidFill>
                  <a:srgbClr val="080809"/>
                </a:solidFill>
                <a:effectLst/>
                <a:latin typeface="inherit"/>
              </a:rPr>
              <a:t>ის სწრაფმა გავრცელებამ განათლებაში წარმოშვა არაერთი პრობლემა, რომლებიც სკოლებს და მასწავლებლებს ყურადღებისკენ მოუწოდებს. ამიტომ მნიშვნელოვანია, სწორად გავაცნობიეროთ ეს პრობლემები და შევიმუშავოთ გონივრული, პრაქტიკული გადაჭრის გზები. </a:t>
            </a:r>
          </a:p>
          <a:p>
            <a:br>
              <a:rPr lang="ka-GE" b="0" i="0" dirty="0">
                <a:solidFill>
                  <a:srgbClr val="1C1E21"/>
                </a:solidFill>
                <a:effectLst/>
                <a:latin typeface="Segoe UI Historic" panose="020B0502040204020203" pitchFamily="34" charset="0"/>
              </a:rPr>
            </a:br>
            <a:endParaRPr lang="en-US" dirty="0"/>
          </a:p>
        </p:txBody>
      </p:sp>
      <p:grpSp>
        <p:nvGrpSpPr>
          <p:cNvPr id="5" name="Group 4">
            <a:extLst>
              <a:ext uri="{FF2B5EF4-FFF2-40B4-BE49-F238E27FC236}">
                <a16:creationId xmlns:a16="http://schemas.microsoft.com/office/drawing/2014/main" id="{EA0D6C39-14FC-4534-B203-1C01DA6A6C8E}"/>
              </a:ext>
            </a:extLst>
          </p:cNvPr>
          <p:cNvGrpSpPr/>
          <p:nvPr/>
        </p:nvGrpSpPr>
        <p:grpSpPr>
          <a:xfrm rot="2412204">
            <a:off x="3501736" y="280238"/>
            <a:ext cx="137040" cy="2651212"/>
            <a:chOff x="3629651" y="1117506"/>
            <a:chExt cx="137040" cy="2651212"/>
          </a:xfrm>
          <a:solidFill>
            <a:schemeClr val="accent3">
              <a:lumMod val="75000"/>
            </a:schemeClr>
          </a:solidFill>
        </p:grpSpPr>
        <p:grpSp>
          <p:nvGrpSpPr>
            <p:cNvPr id="6" name="Google Shape;435;p40">
              <a:extLst>
                <a:ext uri="{FF2B5EF4-FFF2-40B4-BE49-F238E27FC236}">
                  <a16:creationId xmlns:a16="http://schemas.microsoft.com/office/drawing/2014/main" id="{EAE84F0E-50F3-4302-89D4-D650A201765B}"/>
                </a:ext>
              </a:extLst>
            </p:cNvPr>
            <p:cNvGrpSpPr/>
            <p:nvPr/>
          </p:nvGrpSpPr>
          <p:grpSpPr>
            <a:xfrm rot="5400000">
              <a:off x="3429161" y="1317996"/>
              <a:ext cx="537556" cy="136576"/>
              <a:chOff x="2641350" y="846250"/>
              <a:chExt cx="413600" cy="105075"/>
            </a:xfrm>
            <a:grpFill/>
          </p:grpSpPr>
          <p:sp>
            <p:nvSpPr>
              <p:cNvPr id="32" name="Google Shape;436;p40">
                <a:extLst>
                  <a:ext uri="{FF2B5EF4-FFF2-40B4-BE49-F238E27FC236}">
                    <a16:creationId xmlns:a16="http://schemas.microsoft.com/office/drawing/2014/main" id="{A29676BA-9E62-48BB-B278-29947141EB2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37;p40">
                <a:extLst>
                  <a:ext uri="{FF2B5EF4-FFF2-40B4-BE49-F238E27FC236}">
                    <a16:creationId xmlns:a16="http://schemas.microsoft.com/office/drawing/2014/main" id="{2AD1BF88-6D6F-4393-B9F4-F31EB7305B25}"/>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38;p40">
                <a:extLst>
                  <a:ext uri="{FF2B5EF4-FFF2-40B4-BE49-F238E27FC236}">
                    <a16:creationId xmlns:a16="http://schemas.microsoft.com/office/drawing/2014/main" id="{45FBDE63-F2C8-4404-AB70-8251D67351B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39;p40">
                <a:extLst>
                  <a:ext uri="{FF2B5EF4-FFF2-40B4-BE49-F238E27FC236}">
                    <a16:creationId xmlns:a16="http://schemas.microsoft.com/office/drawing/2014/main" id="{8D143A9F-1182-4D13-B93A-29EBAF78589E}"/>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oogle Shape;435;p40">
              <a:extLst>
                <a:ext uri="{FF2B5EF4-FFF2-40B4-BE49-F238E27FC236}">
                  <a16:creationId xmlns:a16="http://schemas.microsoft.com/office/drawing/2014/main" id="{E7302863-62C7-4A90-A047-A5CEBB01274A}"/>
                </a:ext>
              </a:extLst>
            </p:cNvPr>
            <p:cNvGrpSpPr/>
            <p:nvPr/>
          </p:nvGrpSpPr>
          <p:grpSpPr>
            <a:xfrm rot="5400000">
              <a:off x="3429161" y="1776920"/>
              <a:ext cx="537556" cy="136576"/>
              <a:chOff x="2641350" y="846250"/>
              <a:chExt cx="413600" cy="105075"/>
            </a:xfrm>
            <a:grpFill/>
          </p:grpSpPr>
          <p:sp>
            <p:nvSpPr>
              <p:cNvPr id="28" name="Google Shape;436;p40">
                <a:extLst>
                  <a:ext uri="{FF2B5EF4-FFF2-40B4-BE49-F238E27FC236}">
                    <a16:creationId xmlns:a16="http://schemas.microsoft.com/office/drawing/2014/main" id="{689E89AC-788E-4CEB-A448-11F813797DC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37;p40">
                <a:extLst>
                  <a:ext uri="{FF2B5EF4-FFF2-40B4-BE49-F238E27FC236}">
                    <a16:creationId xmlns:a16="http://schemas.microsoft.com/office/drawing/2014/main" id="{79F53115-D9FF-488C-8D8B-B2622928B0A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38;p40">
                <a:extLst>
                  <a:ext uri="{FF2B5EF4-FFF2-40B4-BE49-F238E27FC236}">
                    <a16:creationId xmlns:a16="http://schemas.microsoft.com/office/drawing/2014/main" id="{BFE93CE1-6FAD-4368-8329-D77B6BD1289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39;p40">
                <a:extLst>
                  <a:ext uri="{FF2B5EF4-FFF2-40B4-BE49-F238E27FC236}">
                    <a16:creationId xmlns:a16="http://schemas.microsoft.com/office/drawing/2014/main" id="{4A883579-11C2-4701-9DBC-7B52B40155E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435;p40">
              <a:extLst>
                <a:ext uri="{FF2B5EF4-FFF2-40B4-BE49-F238E27FC236}">
                  <a16:creationId xmlns:a16="http://schemas.microsoft.com/office/drawing/2014/main" id="{DE143030-A9C9-4F1A-9749-6DFA974B5B22}"/>
                </a:ext>
              </a:extLst>
            </p:cNvPr>
            <p:cNvGrpSpPr/>
            <p:nvPr/>
          </p:nvGrpSpPr>
          <p:grpSpPr>
            <a:xfrm rot="5400000">
              <a:off x="3429161" y="2234684"/>
              <a:ext cx="537556" cy="136576"/>
              <a:chOff x="2641350" y="846250"/>
              <a:chExt cx="413600" cy="105075"/>
            </a:xfrm>
            <a:grpFill/>
          </p:grpSpPr>
          <p:sp>
            <p:nvSpPr>
              <p:cNvPr id="24" name="Google Shape;436;p40">
                <a:extLst>
                  <a:ext uri="{FF2B5EF4-FFF2-40B4-BE49-F238E27FC236}">
                    <a16:creationId xmlns:a16="http://schemas.microsoft.com/office/drawing/2014/main" id="{D6EE42A8-238F-40AD-B350-057099523A0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37;p40">
                <a:extLst>
                  <a:ext uri="{FF2B5EF4-FFF2-40B4-BE49-F238E27FC236}">
                    <a16:creationId xmlns:a16="http://schemas.microsoft.com/office/drawing/2014/main" id="{B1EA9CF5-8517-4998-8D9D-FAC4FADFC46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38;p40">
                <a:extLst>
                  <a:ext uri="{FF2B5EF4-FFF2-40B4-BE49-F238E27FC236}">
                    <a16:creationId xmlns:a16="http://schemas.microsoft.com/office/drawing/2014/main" id="{256EDE3A-6A1B-486E-9571-0AF0325D40A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39;p40">
                <a:extLst>
                  <a:ext uri="{FF2B5EF4-FFF2-40B4-BE49-F238E27FC236}">
                    <a16:creationId xmlns:a16="http://schemas.microsoft.com/office/drawing/2014/main" id="{B31C0DBB-810D-477F-AC16-8546F5E787E1}"/>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435;p40">
              <a:extLst>
                <a:ext uri="{FF2B5EF4-FFF2-40B4-BE49-F238E27FC236}">
                  <a16:creationId xmlns:a16="http://schemas.microsoft.com/office/drawing/2014/main" id="{2F43EB0C-7E6E-49A0-AE02-DA6771177E09}"/>
                </a:ext>
              </a:extLst>
            </p:cNvPr>
            <p:cNvGrpSpPr/>
            <p:nvPr/>
          </p:nvGrpSpPr>
          <p:grpSpPr>
            <a:xfrm rot="5400000">
              <a:off x="3429161" y="2678928"/>
              <a:ext cx="537556" cy="136576"/>
              <a:chOff x="2641350" y="846250"/>
              <a:chExt cx="413600" cy="105075"/>
            </a:xfrm>
            <a:grpFill/>
          </p:grpSpPr>
          <p:sp>
            <p:nvSpPr>
              <p:cNvPr id="20" name="Google Shape;436;p40">
                <a:extLst>
                  <a:ext uri="{FF2B5EF4-FFF2-40B4-BE49-F238E27FC236}">
                    <a16:creationId xmlns:a16="http://schemas.microsoft.com/office/drawing/2014/main" id="{5A3C7703-5C9A-462C-888F-8472D3EA5F4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37;p40">
                <a:extLst>
                  <a:ext uri="{FF2B5EF4-FFF2-40B4-BE49-F238E27FC236}">
                    <a16:creationId xmlns:a16="http://schemas.microsoft.com/office/drawing/2014/main" id="{5BAFBABF-7711-473A-B98D-C315826A31CB}"/>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38;p40">
                <a:extLst>
                  <a:ext uri="{FF2B5EF4-FFF2-40B4-BE49-F238E27FC236}">
                    <a16:creationId xmlns:a16="http://schemas.microsoft.com/office/drawing/2014/main" id="{F29B3C82-6438-4D3E-B0BB-2836DD72968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9;p40">
                <a:extLst>
                  <a:ext uri="{FF2B5EF4-FFF2-40B4-BE49-F238E27FC236}">
                    <a16:creationId xmlns:a16="http://schemas.microsoft.com/office/drawing/2014/main" id="{B78D2188-BAD1-4DF5-9721-D41A2EBFCF7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435;p40">
              <a:extLst>
                <a:ext uri="{FF2B5EF4-FFF2-40B4-BE49-F238E27FC236}">
                  <a16:creationId xmlns:a16="http://schemas.microsoft.com/office/drawing/2014/main" id="{7361FBE5-BB81-42B9-A37E-2B1E25598A7B}"/>
                </a:ext>
              </a:extLst>
            </p:cNvPr>
            <p:cNvGrpSpPr/>
            <p:nvPr/>
          </p:nvGrpSpPr>
          <p:grpSpPr>
            <a:xfrm rot="5400000">
              <a:off x="3429625" y="3131128"/>
              <a:ext cx="537556" cy="136576"/>
              <a:chOff x="2641350" y="846250"/>
              <a:chExt cx="413600" cy="105075"/>
            </a:xfrm>
            <a:grpFill/>
          </p:grpSpPr>
          <p:sp>
            <p:nvSpPr>
              <p:cNvPr id="16" name="Google Shape;436;p40">
                <a:extLst>
                  <a:ext uri="{FF2B5EF4-FFF2-40B4-BE49-F238E27FC236}">
                    <a16:creationId xmlns:a16="http://schemas.microsoft.com/office/drawing/2014/main" id="{4DB8F0BA-A434-4E16-8A87-0D86F29420D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37;p40">
                <a:extLst>
                  <a:ext uri="{FF2B5EF4-FFF2-40B4-BE49-F238E27FC236}">
                    <a16:creationId xmlns:a16="http://schemas.microsoft.com/office/drawing/2014/main" id="{526FE1AF-786B-479A-8CE6-C7F29BF6E6B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38;p40">
                <a:extLst>
                  <a:ext uri="{FF2B5EF4-FFF2-40B4-BE49-F238E27FC236}">
                    <a16:creationId xmlns:a16="http://schemas.microsoft.com/office/drawing/2014/main" id="{0FA49876-BE05-41BA-924A-30CB39AA365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39;p40">
                <a:extLst>
                  <a:ext uri="{FF2B5EF4-FFF2-40B4-BE49-F238E27FC236}">
                    <a16:creationId xmlns:a16="http://schemas.microsoft.com/office/drawing/2014/main" id="{B90E5EE8-C86E-4C1C-A0D6-C967448660E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435;p40">
              <a:extLst>
                <a:ext uri="{FF2B5EF4-FFF2-40B4-BE49-F238E27FC236}">
                  <a16:creationId xmlns:a16="http://schemas.microsoft.com/office/drawing/2014/main" id="{3197215D-9C47-4F18-9E43-26F4916662A8}"/>
                </a:ext>
              </a:extLst>
            </p:cNvPr>
            <p:cNvGrpSpPr/>
            <p:nvPr/>
          </p:nvGrpSpPr>
          <p:grpSpPr>
            <a:xfrm rot="5400000">
              <a:off x="3429161" y="3431652"/>
              <a:ext cx="537556" cy="136576"/>
              <a:chOff x="2641350" y="846250"/>
              <a:chExt cx="413600" cy="105075"/>
            </a:xfrm>
            <a:grpFill/>
          </p:grpSpPr>
          <p:sp>
            <p:nvSpPr>
              <p:cNvPr id="12" name="Google Shape;436;p40">
                <a:extLst>
                  <a:ext uri="{FF2B5EF4-FFF2-40B4-BE49-F238E27FC236}">
                    <a16:creationId xmlns:a16="http://schemas.microsoft.com/office/drawing/2014/main" id="{7234440B-5DBA-45B6-90DA-320CA61D784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37;p40">
                <a:extLst>
                  <a:ext uri="{FF2B5EF4-FFF2-40B4-BE49-F238E27FC236}">
                    <a16:creationId xmlns:a16="http://schemas.microsoft.com/office/drawing/2014/main" id="{F0BADB14-C0CE-44D9-8003-4D54681AF44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38;p40">
                <a:extLst>
                  <a:ext uri="{FF2B5EF4-FFF2-40B4-BE49-F238E27FC236}">
                    <a16:creationId xmlns:a16="http://schemas.microsoft.com/office/drawing/2014/main" id="{8E99FF02-D1F9-4400-813A-C1048B1BC30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39;p40">
                <a:extLst>
                  <a:ext uri="{FF2B5EF4-FFF2-40B4-BE49-F238E27FC236}">
                    <a16:creationId xmlns:a16="http://schemas.microsoft.com/office/drawing/2014/main" id="{CAF54085-918E-4E65-9E84-CAA8E8B02322}"/>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7" name="Group 66">
            <a:extLst>
              <a:ext uri="{FF2B5EF4-FFF2-40B4-BE49-F238E27FC236}">
                <a16:creationId xmlns:a16="http://schemas.microsoft.com/office/drawing/2014/main" id="{626BB19C-FE9A-4F9C-BF90-A9DCC46C4028}"/>
              </a:ext>
            </a:extLst>
          </p:cNvPr>
          <p:cNvGrpSpPr/>
          <p:nvPr/>
        </p:nvGrpSpPr>
        <p:grpSpPr>
          <a:xfrm rot="2412204">
            <a:off x="8167464" y="2498578"/>
            <a:ext cx="137040" cy="2651212"/>
            <a:chOff x="3629651" y="1117506"/>
            <a:chExt cx="137040" cy="2651212"/>
          </a:xfrm>
          <a:solidFill>
            <a:schemeClr val="accent3">
              <a:lumMod val="75000"/>
            </a:schemeClr>
          </a:solidFill>
        </p:grpSpPr>
        <p:grpSp>
          <p:nvGrpSpPr>
            <p:cNvPr id="68" name="Google Shape;435;p40">
              <a:extLst>
                <a:ext uri="{FF2B5EF4-FFF2-40B4-BE49-F238E27FC236}">
                  <a16:creationId xmlns:a16="http://schemas.microsoft.com/office/drawing/2014/main" id="{A21A6AD6-9053-4C85-B866-E22E189D7B85}"/>
                </a:ext>
              </a:extLst>
            </p:cNvPr>
            <p:cNvGrpSpPr/>
            <p:nvPr/>
          </p:nvGrpSpPr>
          <p:grpSpPr>
            <a:xfrm rot="5400000">
              <a:off x="3429161" y="1317996"/>
              <a:ext cx="537556" cy="136576"/>
              <a:chOff x="2641350" y="846250"/>
              <a:chExt cx="413600" cy="105075"/>
            </a:xfrm>
            <a:grpFill/>
          </p:grpSpPr>
          <p:sp>
            <p:nvSpPr>
              <p:cNvPr id="94" name="Google Shape;436;p40">
                <a:extLst>
                  <a:ext uri="{FF2B5EF4-FFF2-40B4-BE49-F238E27FC236}">
                    <a16:creationId xmlns:a16="http://schemas.microsoft.com/office/drawing/2014/main" id="{AE36966A-8863-417E-8A1F-B513FFE6A7F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37;p40">
                <a:extLst>
                  <a:ext uri="{FF2B5EF4-FFF2-40B4-BE49-F238E27FC236}">
                    <a16:creationId xmlns:a16="http://schemas.microsoft.com/office/drawing/2014/main" id="{3E0579A4-CCBA-4A8D-8F71-E281D3B7332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38;p40">
                <a:extLst>
                  <a:ext uri="{FF2B5EF4-FFF2-40B4-BE49-F238E27FC236}">
                    <a16:creationId xmlns:a16="http://schemas.microsoft.com/office/drawing/2014/main" id="{A7079A3B-FF82-4BBB-B180-055C0D57DE5D}"/>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9;p40">
                <a:extLst>
                  <a:ext uri="{FF2B5EF4-FFF2-40B4-BE49-F238E27FC236}">
                    <a16:creationId xmlns:a16="http://schemas.microsoft.com/office/drawing/2014/main" id="{0C96F630-E42E-4367-8A43-4A3112B21FF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 name="Google Shape;435;p40">
              <a:extLst>
                <a:ext uri="{FF2B5EF4-FFF2-40B4-BE49-F238E27FC236}">
                  <a16:creationId xmlns:a16="http://schemas.microsoft.com/office/drawing/2014/main" id="{13DA51AC-8C5F-4C08-AFCE-C90C68D01995}"/>
                </a:ext>
              </a:extLst>
            </p:cNvPr>
            <p:cNvGrpSpPr/>
            <p:nvPr/>
          </p:nvGrpSpPr>
          <p:grpSpPr>
            <a:xfrm rot="5400000">
              <a:off x="3429161" y="1776920"/>
              <a:ext cx="537556" cy="136576"/>
              <a:chOff x="2641350" y="846250"/>
              <a:chExt cx="413600" cy="105075"/>
            </a:xfrm>
            <a:grpFill/>
          </p:grpSpPr>
          <p:sp>
            <p:nvSpPr>
              <p:cNvPr id="90" name="Google Shape;436;p40">
                <a:extLst>
                  <a:ext uri="{FF2B5EF4-FFF2-40B4-BE49-F238E27FC236}">
                    <a16:creationId xmlns:a16="http://schemas.microsoft.com/office/drawing/2014/main" id="{F4A6BEC8-3993-4CBE-A2EB-9B40E41D9A9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37;p40">
                <a:extLst>
                  <a:ext uri="{FF2B5EF4-FFF2-40B4-BE49-F238E27FC236}">
                    <a16:creationId xmlns:a16="http://schemas.microsoft.com/office/drawing/2014/main" id="{68E1B970-9890-45E5-85C5-2D3B2B34459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38;p40">
                <a:extLst>
                  <a:ext uri="{FF2B5EF4-FFF2-40B4-BE49-F238E27FC236}">
                    <a16:creationId xmlns:a16="http://schemas.microsoft.com/office/drawing/2014/main" id="{62B92B55-414A-45FC-88FE-CE857055EE6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39;p40">
                <a:extLst>
                  <a:ext uri="{FF2B5EF4-FFF2-40B4-BE49-F238E27FC236}">
                    <a16:creationId xmlns:a16="http://schemas.microsoft.com/office/drawing/2014/main" id="{F271A0A8-EF84-4A24-A363-9798FDDA7D7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 name="Google Shape;435;p40">
              <a:extLst>
                <a:ext uri="{FF2B5EF4-FFF2-40B4-BE49-F238E27FC236}">
                  <a16:creationId xmlns:a16="http://schemas.microsoft.com/office/drawing/2014/main" id="{0BD7D0BF-8F7A-4BDD-A7A5-AFA9539BC7D9}"/>
                </a:ext>
              </a:extLst>
            </p:cNvPr>
            <p:cNvGrpSpPr/>
            <p:nvPr/>
          </p:nvGrpSpPr>
          <p:grpSpPr>
            <a:xfrm rot="5400000">
              <a:off x="3429161" y="2234684"/>
              <a:ext cx="537556" cy="136576"/>
              <a:chOff x="2641350" y="846250"/>
              <a:chExt cx="413600" cy="105075"/>
            </a:xfrm>
            <a:grpFill/>
          </p:grpSpPr>
          <p:sp>
            <p:nvSpPr>
              <p:cNvPr id="86" name="Google Shape;436;p40">
                <a:extLst>
                  <a:ext uri="{FF2B5EF4-FFF2-40B4-BE49-F238E27FC236}">
                    <a16:creationId xmlns:a16="http://schemas.microsoft.com/office/drawing/2014/main" id="{C609E813-536B-4031-B698-5A797ADA8DC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37;p40">
                <a:extLst>
                  <a:ext uri="{FF2B5EF4-FFF2-40B4-BE49-F238E27FC236}">
                    <a16:creationId xmlns:a16="http://schemas.microsoft.com/office/drawing/2014/main" id="{FF49ACB9-2B6B-4974-91A6-5F3932BEDB3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38;p40">
                <a:extLst>
                  <a:ext uri="{FF2B5EF4-FFF2-40B4-BE49-F238E27FC236}">
                    <a16:creationId xmlns:a16="http://schemas.microsoft.com/office/drawing/2014/main" id="{F1ACC965-3539-446B-919B-D299F96E755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39;p40">
                <a:extLst>
                  <a:ext uri="{FF2B5EF4-FFF2-40B4-BE49-F238E27FC236}">
                    <a16:creationId xmlns:a16="http://schemas.microsoft.com/office/drawing/2014/main" id="{CFD2E20D-E774-4E1C-8B1D-BAC52A0E68A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435;p40">
              <a:extLst>
                <a:ext uri="{FF2B5EF4-FFF2-40B4-BE49-F238E27FC236}">
                  <a16:creationId xmlns:a16="http://schemas.microsoft.com/office/drawing/2014/main" id="{67B69E91-A189-4BFB-B309-A2F8A077F5CF}"/>
                </a:ext>
              </a:extLst>
            </p:cNvPr>
            <p:cNvGrpSpPr/>
            <p:nvPr/>
          </p:nvGrpSpPr>
          <p:grpSpPr>
            <a:xfrm rot="5400000">
              <a:off x="3429161" y="2678928"/>
              <a:ext cx="537556" cy="136576"/>
              <a:chOff x="2641350" y="846250"/>
              <a:chExt cx="413600" cy="105075"/>
            </a:xfrm>
            <a:grpFill/>
          </p:grpSpPr>
          <p:sp>
            <p:nvSpPr>
              <p:cNvPr id="82" name="Google Shape;436;p40">
                <a:extLst>
                  <a:ext uri="{FF2B5EF4-FFF2-40B4-BE49-F238E27FC236}">
                    <a16:creationId xmlns:a16="http://schemas.microsoft.com/office/drawing/2014/main" id="{8791FE47-3226-4DE6-BB44-7C9F7774BAC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37;p40">
                <a:extLst>
                  <a:ext uri="{FF2B5EF4-FFF2-40B4-BE49-F238E27FC236}">
                    <a16:creationId xmlns:a16="http://schemas.microsoft.com/office/drawing/2014/main" id="{F7DFF56A-D0EF-4B39-9DBF-6FF2133BA21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8;p40">
                <a:extLst>
                  <a:ext uri="{FF2B5EF4-FFF2-40B4-BE49-F238E27FC236}">
                    <a16:creationId xmlns:a16="http://schemas.microsoft.com/office/drawing/2014/main" id="{7F5FE6AC-9988-4B5C-A620-8942A8D709F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39;p40">
                <a:extLst>
                  <a:ext uri="{FF2B5EF4-FFF2-40B4-BE49-F238E27FC236}">
                    <a16:creationId xmlns:a16="http://schemas.microsoft.com/office/drawing/2014/main" id="{775055EB-82FF-49F0-BE90-ED725CA3A2C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435;p40">
              <a:extLst>
                <a:ext uri="{FF2B5EF4-FFF2-40B4-BE49-F238E27FC236}">
                  <a16:creationId xmlns:a16="http://schemas.microsoft.com/office/drawing/2014/main" id="{518B4DD4-6182-4721-94B8-2DAE0F9D8896}"/>
                </a:ext>
              </a:extLst>
            </p:cNvPr>
            <p:cNvGrpSpPr/>
            <p:nvPr/>
          </p:nvGrpSpPr>
          <p:grpSpPr>
            <a:xfrm rot="5400000">
              <a:off x="3429625" y="3131128"/>
              <a:ext cx="537556" cy="136576"/>
              <a:chOff x="2641350" y="846250"/>
              <a:chExt cx="413600" cy="105075"/>
            </a:xfrm>
            <a:grpFill/>
          </p:grpSpPr>
          <p:sp>
            <p:nvSpPr>
              <p:cNvPr id="78" name="Google Shape;436;p40">
                <a:extLst>
                  <a:ext uri="{FF2B5EF4-FFF2-40B4-BE49-F238E27FC236}">
                    <a16:creationId xmlns:a16="http://schemas.microsoft.com/office/drawing/2014/main" id="{62E1FECF-A155-4247-95E5-6236D9B1C17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37;p40">
                <a:extLst>
                  <a:ext uri="{FF2B5EF4-FFF2-40B4-BE49-F238E27FC236}">
                    <a16:creationId xmlns:a16="http://schemas.microsoft.com/office/drawing/2014/main" id="{AADA2660-F521-42DE-86FA-B56A1610081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38;p40">
                <a:extLst>
                  <a:ext uri="{FF2B5EF4-FFF2-40B4-BE49-F238E27FC236}">
                    <a16:creationId xmlns:a16="http://schemas.microsoft.com/office/drawing/2014/main" id="{16419237-EAC1-47A5-BD4F-EEEE738FDE5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39;p40">
                <a:extLst>
                  <a:ext uri="{FF2B5EF4-FFF2-40B4-BE49-F238E27FC236}">
                    <a16:creationId xmlns:a16="http://schemas.microsoft.com/office/drawing/2014/main" id="{99B3E134-9F6B-4997-8585-0C1131D1F0A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 name="Google Shape;435;p40">
              <a:extLst>
                <a:ext uri="{FF2B5EF4-FFF2-40B4-BE49-F238E27FC236}">
                  <a16:creationId xmlns:a16="http://schemas.microsoft.com/office/drawing/2014/main" id="{1B838E42-99F6-4A43-BEDA-515897C8186F}"/>
                </a:ext>
              </a:extLst>
            </p:cNvPr>
            <p:cNvGrpSpPr/>
            <p:nvPr/>
          </p:nvGrpSpPr>
          <p:grpSpPr>
            <a:xfrm rot="5400000">
              <a:off x="3429161" y="3431652"/>
              <a:ext cx="537556" cy="136576"/>
              <a:chOff x="2641350" y="846250"/>
              <a:chExt cx="413600" cy="105075"/>
            </a:xfrm>
            <a:grpFill/>
          </p:grpSpPr>
          <p:sp>
            <p:nvSpPr>
              <p:cNvPr id="74" name="Google Shape;436;p40">
                <a:extLst>
                  <a:ext uri="{FF2B5EF4-FFF2-40B4-BE49-F238E27FC236}">
                    <a16:creationId xmlns:a16="http://schemas.microsoft.com/office/drawing/2014/main" id="{FB2F2A39-543A-4E61-9F18-9B0AAC27135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37;p40">
                <a:extLst>
                  <a:ext uri="{FF2B5EF4-FFF2-40B4-BE49-F238E27FC236}">
                    <a16:creationId xmlns:a16="http://schemas.microsoft.com/office/drawing/2014/main" id="{75366916-7770-4AB5-A093-E420CC56688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38;p40">
                <a:extLst>
                  <a:ext uri="{FF2B5EF4-FFF2-40B4-BE49-F238E27FC236}">
                    <a16:creationId xmlns:a16="http://schemas.microsoft.com/office/drawing/2014/main" id="{3548A980-6E2C-4BAE-87BA-BCFCE746963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39;p40">
                <a:extLst>
                  <a:ext uri="{FF2B5EF4-FFF2-40B4-BE49-F238E27FC236}">
                    <a16:creationId xmlns:a16="http://schemas.microsoft.com/office/drawing/2014/main" id="{F2A0687E-E3CE-40F2-ACED-8371D6F8913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8" name="Group 97">
            <a:extLst>
              <a:ext uri="{FF2B5EF4-FFF2-40B4-BE49-F238E27FC236}">
                <a16:creationId xmlns:a16="http://schemas.microsoft.com/office/drawing/2014/main" id="{6325125D-1A80-416C-84D6-5E9668AD9313}"/>
              </a:ext>
            </a:extLst>
          </p:cNvPr>
          <p:cNvGrpSpPr/>
          <p:nvPr/>
        </p:nvGrpSpPr>
        <p:grpSpPr>
          <a:xfrm rot="18753936">
            <a:off x="8146616" y="378035"/>
            <a:ext cx="137040" cy="2651212"/>
            <a:chOff x="3629651" y="1117506"/>
            <a:chExt cx="137040" cy="2651212"/>
          </a:xfrm>
          <a:solidFill>
            <a:schemeClr val="accent3">
              <a:lumMod val="75000"/>
            </a:schemeClr>
          </a:solidFill>
        </p:grpSpPr>
        <p:grpSp>
          <p:nvGrpSpPr>
            <p:cNvPr id="99" name="Google Shape;435;p40">
              <a:extLst>
                <a:ext uri="{FF2B5EF4-FFF2-40B4-BE49-F238E27FC236}">
                  <a16:creationId xmlns:a16="http://schemas.microsoft.com/office/drawing/2014/main" id="{F0F44967-7660-4E3E-AC2D-61A1CB952981}"/>
                </a:ext>
              </a:extLst>
            </p:cNvPr>
            <p:cNvGrpSpPr/>
            <p:nvPr/>
          </p:nvGrpSpPr>
          <p:grpSpPr>
            <a:xfrm rot="5400000">
              <a:off x="3429161" y="1317996"/>
              <a:ext cx="537556" cy="136576"/>
              <a:chOff x="2641350" y="846250"/>
              <a:chExt cx="413600" cy="105075"/>
            </a:xfrm>
            <a:grpFill/>
          </p:grpSpPr>
          <p:sp>
            <p:nvSpPr>
              <p:cNvPr id="125" name="Google Shape;436;p40">
                <a:extLst>
                  <a:ext uri="{FF2B5EF4-FFF2-40B4-BE49-F238E27FC236}">
                    <a16:creationId xmlns:a16="http://schemas.microsoft.com/office/drawing/2014/main" id="{A6DDBCEB-5A53-48BD-9AEC-CA09DA3C3E7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437;p40">
                <a:extLst>
                  <a:ext uri="{FF2B5EF4-FFF2-40B4-BE49-F238E27FC236}">
                    <a16:creationId xmlns:a16="http://schemas.microsoft.com/office/drawing/2014/main" id="{F4F76577-7D4A-4AFE-9195-F3621AE1716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438;p40">
                <a:extLst>
                  <a:ext uri="{FF2B5EF4-FFF2-40B4-BE49-F238E27FC236}">
                    <a16:creationId xmlns:a16="http://schemas.microsoft.com/office/drawing/2014/main" id="{DD72D9E5-8003-44D9-B584-0686537E0D3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439;p40">
                <a:extLst>
                  <a:ext uri="{FF2B5EF4-FFF2-40B4-BE49-F238E27FC236}">
                    <a16:creationId xmlns:a16="http://schemas.microsoft.com/office/drawing/2014/main" id="{C0ED6EC7-3454-4198-A272-AD73504B979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435;p40">
              <a:extLst>
                <a:ext uri="{FF2B5EF4-FFF2-40B4-BE49-F238E27FC236}">
                  <a16:creationId xmlns:a16="http://schemas.microsoft.com/office/drawing/2014/main" id="{4D563BEF-A2AF-4D99-A489-C3A46CFC951C}"/>
                </a:ext>
              </a:extLst>
            </p:cNvPr>
            <p:cNvGrpSpPr/>
            <p:nvPr/>
          </p:nvGrpSpPr>
          <p:grpSpPr>
            <a:xfrm rot="5400000">
              <a:off x="3429161" y="1776920"/>
              <a:ext cx="537556" cy="136576"/>
              <a:chOff x="2641350" y="846250"/>
              <a:chExt cx="413600" cy="105075"/>
            </a:xfrm>
            <a:grpFill/>
          </p:grpSpPr>
          <p:sp>
            <p:nvSpPr>
              <p:cNvPr id="121" name="Google Shape;436;p40">
                <a:extLst>
                  <a:ext uri="{FF2B5EF4-FFF2-40B4-BE49-F238E27FC236}">
                    <a16:creationId xmlns:a16="http://schemas.microsoft.com/office/drawing/2014/main" id="{8148DA3A-92F9-49E4-AAA2-54625D4B7E5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437;p40">
                <a:extLst>
                  <a:ext uri="{FF2B5EF4-FFF2-40B4-BE49-F238E27FC236}">
                    <a16:creationId xmlns:a16="http://schemas.microsoft.com/office/drawing/2014/main" id="{611355BE-B3BC-443D-B05A-4711591BCD1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438;p40">
                <a:extLst>
                  <a:ext uri="{FF2B5EF4-FFF2-40B4-BE49-F238E27FC236}">
                    <a16:creationId xmlns:a16="http://schemas.microsoft.com/office/drawing/2014/main" id="{82263BD2-C205-45A4-A227-9DDD3A8F907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439;p40">
                <a:extLst>
                  <a:ext uri="{FF2B5EF4-FFF2-40B4-BE49-F238E27FC236}">
                    <a16:creationId xmlns:a16="http://schemas.microsoft.com/office/drawing/2014/main" id="{7FAFA4A2-6FA8-46A0-AC39-5AE26AF4286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 name="Google Shape;435;p40">
              <a:extLst>
                <a:ext uri="{FF2B5EF4-FFF2-40B4-BE49-F238E27FC236}">
                  <a16:creationId xmlns:a16="http://schemas.microsoft.com/office/drawing/2014/main" id="{A078F308-B33C-4560-A4DE-F6335140801B}"/>
                </a:ext>
              </a:extLst>
            </p:cNvPr>
            <p:cNvGrpSpPr/>
            <p:nvPr/>
          </p:nvGrpSpPr>
          <p:grpSpPr>
            <a:xfrm rot="5400000">
              <a:off x="3429161" y="2234684"/>
              <a:ext cx="537556" cy="136576"/>
              <a:chOff x="2641350" y="846250"/>
              <a:chExt cx="413600" cy="105075"/>
            </a:xfrm>
            <a:grpFill/>
          </p:grpSpPr>
          <p:sp>
            <p:nvSpPr>
              <p:cNvPr id="117" name="Google Shape;436;p40">
                <a:extLst>
                  <a:ext uri="{FF2B5EF4-FFF2-40B4-BE49-F238E27FC236}">
                    <a16:creationId xmlns:a16="http://schemas.microsoft.com/office/drawing/2014/main" id="{F5320C20-41D3-4BC0-9606-7A696567943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437;p40">
                <a:extLst>
                  <a:ext uri="{FF2B5EF4-FFF2-40B4-BE49-F238E27FC236}">
                    <a16:creationId xmlns:a16="http://schemas.microsoft.com/office/drawing/2014/main" id="{A81CCF82-77D3-4AFF-9DFB-2CEECF90ABD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438;p40">
                <a:extLst>
                  <a:ext uri="{FF2B5EF4-FFF2-40B4-BE49-F238E27FC236}">
                    <a16:creationId xmlns:a16="http://schemas.microsoft.com/office/drawing/2014/main" id="{BF2C5B2A-D368-42AB-A575-B60299C4654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439;p40">
                <a:extLst>
                  <a:ext uri="{FF2B5EF4-FFF2-40B4-BE49-F238E27FC236}">
                    <a16:creationId xmlns:a16="http://schemas.microsoft.com/office/drawing/2014/main" id="{B6AC6E88-CD88-4AA7-951F-F876F461DD6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435;p40">
              <a:extLst>
                <a:ext uri="{FF2B5EF4-FFF2-40B4-BE49-F238E27FC236}">
                  <a16:creationId xmlns:a16="http://schemas.microsoft.com/office/drawing/2014/main" id="{20CC9152-8EEC-4992-8C40-2918507B00F4}"/>
                </a:ext>
              </a:extLst>
            </p:cNvPr>
            <p:cNvGrpSpPr/>
            <p:nvPr/>
          </p:nvGrpSpPr>
          <p:grpSpPr>
            <a:xfrm rot="5400000">
              <a:off x="3429161" y="2678928"/>
              <a:ext cx="537556" cy="136576"/>
              <a:chOff x="2641350" y="846250"/>
              <a:chExt cx="413600" cy="105075"/>
            </a:xfrm>
            <a:grpFill/>
          </p:grpSpPr>
          <p:sp>
            <p:nvSpPr>
              <p:cNvPr id="113" name="Google Shape;436;p40">
                <a:extLst>
                  <a:ext uri="{FF2B5EF4-FFF2-40B4-BE49-F238E27FC236}">
                    <a16:creationId xmlns:a16="http://schemas.microsoft.com/office/drawing/2014/main" id="{0BF84C20-0E2C-430A-817C-4372163D882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437;p40">
                <a:extLst>
                  <a:ext uri="{FF2B5EF4-FFF2-40B4-BE49-F238E27FC236}">
                    <a16:creationId xmlns:a16="http://schemas.microsoft.com/office/drawing/2014/main" id="{EC3F3755-EB63-473F-8DBD-50905166145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438;p40">
                <a:extLst>
                  <a:ext uri="{FF2B5EF4-FFF2-40B4-BE49-F238E27FC236}">
                    <a16:creationId xmlns:a16="http://schemas.microsoft.com/office/drawing/2014/main" id="{ACE43FCB-83AF-4913-A4C2-DF445B12A42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439;p40">
                <a:extLst>
                  <a:ext uri="{FF2B5EF4-FFF2-40B4-BE49-F238E27FC236}">
                    <a16:creationId xmlns:a16="http://schemas.microsoft.com/office/drawing/2014/main" id="{631A8C63-9E64-4690-AECD-6AF1235DDD4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435;p40">
              <a:extLst>
                <a:ext uri="{FF2B5EF4-FFF2-40B4-BE49-F238E27FC236}">
                  <a16:creationId xmlns:a16="http://schemas.microsoft.com/office/drawing/2014/main" id="{B0309644-2E7A-49AF-9C71-414D684F9B64}"/>
                </a:ext>
              </a:extLst>
            </p:cNvPr>
            <p:cNvGrpSpPr/>
            <p:nvPr/>
          </p:nvGrpSpPr>
          <p:grpSpPr>
            <a:xfrm rot="5400000">
              <a:off x="3429625" y="3131128"/>
              <a:ext cx="537556" cy="136576"/>
              <a:chOff x="2641350" y="846250"/>
              <a:chExt cx="413600" cy="105075"/>
            </a:xfrm>
            <a:grpFill/>
          </p:grpSpPr>
          <p:sp>
            <p:nvSpPr>
              <p:cNvPr id="109" name="Google Shape;436;p40">
                <a:extLst>
                  <a:ext uri="{FF2B5EF4-FFF2-40B4-BE49-F238E27FC236}">
                    <a16:creationId xmlns:a16="http://schemas.microsoft.com/office/drawing/2014/main" id="{5A90D412-5F41-4C2F-A528-E5694C39AE3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437;p40">
                <a:extLst>
                  <a:ext uri="{FF2B5EF4-FFF2-40B4-BE49-F238E27FC236}">
                    <a16:creationId xmlns:a16="http://schemas.microsoft.com/office/drawing/2014/main" id="{BED9CF78-85C0-4B50-BCA7-58CBF6558DE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438;p40">
                <a:extLst>
                  <a:ext uri="{FF2B5EF4-FFF2-40B4-BE49-F238E27FC236}">
                    <a16:creationId xmlns:a16="http://schemas.microsoft.com/office/drawing/2014/main" id="{C0F2D0AB-865D-4C06-83AE-553ABCC407D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439;p40">
                <a:extLst>
                  <a:ext uri="{FF2B5EF4-FFF2-40B4-BE49-F238E27FC236}">
                    <a16:creationId xmlns:a16="http://schemas.microsoft.com/office/drawing/2014/main" id="{51C74EC8-8500-44D2-A3D1-114E1E1D10D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435;p40">
              <a:extLst>
                <a:ext uri="{FF2B5EF4-FFF2-40B4-BE49-F238E27FC236}">
                  <a16:creationId xmlns:a16="http://schemas.microsoft.com/office/drawing/2014/main" id="{F3A8F169-18F4-410E-8BC8-6E14E38A7656}"/>
                </a:ext>
              </a:extLst>
            </p:cNvPr>
            <p:cNvGrpSpPr/>
            <p:nvPr/>
          </p:nvGrpSpPr>
          <p:grpSpPr>
            <a:xfrm rot="5400000">
              <a:off x="3429161" y="3431652"/>
              <a:ext cx="537556" cy="136576"/>
              <a:chOff x="2641350" y="846250"/>
              <a:chExt cx="413600" cy="105075"/>
            </a:xfrm>
            <a:grpFill/>
          </p:grpSpPr>
          <p:sp>
            <p:nvSpPr>
              <p:cNvPr id="105" name="Google Shape;436;p40">
                <a:extLst>
                  <a:ext uri="{FF2B5EF4-FFF2-40B4-BE49-F238E27FC236}">
                    <a16:creationId xmlns:a16="http://schemas.microsoft.com/office/drawing/2014/main" id="{05C2EE29-E24F-42BD-9190-59D0879F065D}"/>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437;p40">
                <a:extLst>
                  <a:ext uri="{FF2B5EF4-FFF2-40B4-BE49-F238E27FC236}">
                    <a16:creationId xmlns:a16="http://schemas.microsoft.com/office/drawing/2014/main" id="{9424D874-09E6-4F02-9447-940730440A1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438;p40">
                <a:extLst>
                  <a:ext uri="{FF2B5EF4-FFF2-40B4-BE49-F238E27FC236}">
                    <a16:creationId xmlns:a16="http://schemas.microsoft.com/office/drawing/2014/main" id="{906E27FE-1B05-41E1-88C5-9639E974269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439;p40">
                <a:extLst>
                  <a:ext uri="{FF2B5EF4-FFF2-40B4-BE49-F238E27FC236}">
                    <a16:creationId xmlns:a16="http://schemas.microsoft.com/office/drawing/2014/main" id="{AD905F71-261D-4D41-AFED-2C0444A0720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9" name="Group 128">
            <a:extLst>
              <a:ext uri="{FF2B5EF4-FFF2-40B4-BE49-F238E27FC236}">
                <a16:creationId xmlns:a16="http://schemas.microsoft.com/office/drawing/2014/main" id="{6BF72979-04B3-4A28-BEBD-E644BB577CDF}"/>
              </a:ext>
            </a:extLst>
          </p:cNvPr>
          <p:cNvGrpSpPr/>
          <p:nvPr/>
        </p:nvGrpSpPr>
        <p:grpSpPr>
          <a:xfrm rot="18902998">
            <a:off x="3651111" y="2400280"/>
            <a:ext cx="137040" cy="2651212"/>
            <a:chOff x="3629651" y="1117506"/>
            <a:chExt cx="137040" cy="2651212"/>
          </a:xfrm>
          <a:solidFill>
            <a:schemeClr val="accent3">
              <a:lumMod val="75000"/>
            </a:schemeClr>
          </a:solidFill>
        </p:grpSpPr>
        <p:grpSp>
          <p:nvGrpSpPr>
            <p:cNvPr id="130" name="Google Shape;435;p40">
              <a:extLst>
                <a:ext uri="{FF2B5EF4-FFF2-40B4-BE49-F238E27FC236}">
                  <a16:creationId xmlns:a16="http://schemas.microsoft.com/office/drawing/2014/main" id="{97A26ECA-1BE9-4F4C-8999-C34520C60E20}"/>
                </a:ext>
              </a:extLst>
            </p:cNvPr>
            <p:cNvGrpSpPr/>
            <p:nvPr/>
          </p:nvGrpSpPr>
          <p:grpSpPr>
            <a:xfrm rot="5400000">
              <a:off x="3429161" y="1317996"/>
              <a:ext cx="537556" cy="136576"/>
              <a:chOff x="2641350" y="846250"/>
              <a:chExt cx="413600" cy="105075"/>
            </a:xfrm>
            <a:grpFill/>
          </p:grpSpPr>
          <p:sp>
            <p:nvSpPr>
              <p:cNvPr id="156" name="Google Shape;436;p40">
                <a:extLst>
                  <a:ext uri="{FF2B5EF4-FFF2-40B4-BE49-F238E27FC236}">
                    <a16:creationId xmlns:a16="http://schemas.microsoft.com/office/drawing/2014/main" id="{CDBEE36E-BC57-41B6-A8A0-F3CDBFA17A7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437;p40">
                <a:extLst>
                  <a:ext uri="{FF2B5EF4-FFF2-40B4-BE49-F238E27FC236}">
                    <a16:creationId xmlns:a16="http://schemas.microsoft.com/office/drawing/2014/main" id="{4B9C1225-BEF7-4EFC-A228-70EA3675A792}"/>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438;p40">
                <a:extLst>
                  <a:ext uri="{FF2B5EF4-FFF2-40B4-BE49-F238E27FC236}">
                    <a16:creationId xmlns:a16="http://schemas.microsoft.com/office/drawing/2014/main" id="{7E7CC2B6-1184-423E-AA68-C1A4B0EFD5A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439;p40">
                <a:extLst>
                  <a:ext uri="{FF2B5EF4-FFF2-40B4-BE49-F238E27FC236}">
                    <a16:creationId xmlns:a16="http://schemas.microsoft.com/office/drawing/2014/main" id="{DFD6D6DF-AA12-4F72-B9C8-77FE80F2D81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 name="Google Shape;435;p40">
              <a:extLst>
                <a:ext uri="{FF2B5EF4-FFF2-40B4-BE49-F238E27FC236}">
                  <a16:creationId xmlns:a16="http://schemas.microsoft.com/office/drawing/2014/main" id="{76985C14-6E6A-43A2-9827-748EB217C8C2}"/>
                </a:ext>
              </a:extLst>
            </p:cNvPr>
            <p:cNvGrpSpPr/>
            <p:nvPr/>
          </p:nvGrpSpPr>
          <p:grpSpPr>
            <a:xfrm rot="5400000">
              <a:off x="3429161" y="1776920"/>
              <a:ext cx="537556" cy="136576"/>
              <a:chOff x="2641350" y="846250"/>
              <a:chExt cx="413600" cy="105075"/>
            </a:xfrm>
            <a:grpFill/>
          </p:grpSpPr>
          <p:sp>
            <p:nvSpPr>
              <p:cNvPr id="152" name="Google Shape;436;p40">
                <a:extLst>
                  <a:ext uri="{FF2B5EF4-FFF2-40B4-BE49-F238E27FC236}">
                    <a16:creationId xmlns:a16="http://schemas.microsoft.com/office/drawing/2014/main" id="{A5E91CCD-5F03-4021-B80C-BB12CC980AB8}"/>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437;p40">
                <a:extLst>
                  <a:ext uri="{FF2B5EF4-FFF2-40B4-BE49-F238E27FC236}">
                    <a16:creationId xmlns:a16="http://schemas.microsoft.com/office/drawing/2014/main" id="{3B0D2FEB-6BF5-4B57-AB7B-3E8100BD4CF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438;p40">
                <a:extLst>
                  <a:ext uri="{FF2B5EF4-FFF2-40B4-BE49-F238E27FC236}">
                    <a16:creationId xmlns:a16="http://schemas.microsoft.com/office/drawing/2014/main" id="{15351B23-8E52-44F2-AA1F-5B619F020F31}"/>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439;p40">
                <a:extLst>
                  <a:ext uri="{FF2B5EF4-FFF2-40B4-BE49-F238E27FC236}">
                    <a16:creationId xmlns:a16="http://schemas.microsoft.com/office/drawing/2014/main" id="{A541A44A-F955-4516-A3B1-AA0DFEBA3E0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 name="Google Shape;435;p40">
              <a:extLst>
                <a:ext uri="{FF2B5EF4-FFF2-40B4-BE49-F238E27FC236}">
                  <a16:creationId xmlns:a16="http://schemas.microsoft.com/office/drawing/2014/main" id="{6EBA9596-FF47-47C0-87A1-DB4DE20165FC}"/>
                </a:ext>
              </a:extLst>
            </p:cNvPr>
            <p:cNvGrpSpPr/>
            <p:nvPr/>
          </p:nvGrpSpPr>
          <p:grpSpPr>
            <a:xfrm rot="5400000">
              <a:off x="3429161" y="2234684"/>
              <a:ext cx="537556" cy="136576"/>
              <a:chOff x="2641350" y="846250"/>
              <a:chExt cx="413600" cy="105075"/>
            </a:xfrm>
            <a:grpFill/>
          </p:grpSpPr>
          <p:sp>
            <p:nvSpPr>
              <p:cNvPr id="148" name="Google Shape;436;p40">
                <a:extLst>
                  <a:ext uri="{FF2B5EF4-FFF2-40B4-BE49-F238E27FC236}">
                    <a16:creationId xmlns:a16="http://schemas.microsoft.com/office/drawing/2014/main" id="{010CBE21-7919-4DBA-A59F-C3D677921137}"/>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437;p40">
                <a:extLst>
                  <a:ext uri="{FF2B5EF4-FFF2-40B4-BE49-F238E27FC236}">
                    <a16:creationId xmlns:a16="http://schemas.microsoft.com/office/drawing/2014/main" id="{011C68B0-2EB3-4C4F-AF4E-2F46DE07967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438;p40">
                <a:extLst>
                  <a:ext uri="{FF2B5EF4-FFF2-40B4-BE49-F238E27FC236}">
                    <a16:creationId xmlns:a16="http://schemas.microsoft.com/office/drawing/2014/main" id="{9A0E43E3-CE60-45A0-B95B-4BD1D2B8B63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439;p40">
                <a:extLst>
                  <a:ext uri="{FF2B5EF4-FFF2-40B4-BE49-F238E27FC236}">
                    <a16:creationId xmlns:a16="http://schemas.microsoft.com/office/drawing/2014/main" id="{1400F243-0446-4E9D-ADE8-2CEBEE1CC14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 name="Google Shape;435;p40">
              <a:extLst>
                <a:ext uri="{FF2B5EF4-FFF2-40B4-BE49-F238E27FC236}">
                  <a16:creationId xmlns:a16="http://schemas.microsoft.com/office/drawing/2014/main" id="{CBF41CB0-19EE-4E2F-A8F7-9FF6E6B8EA24}"/>
                </a:ext>
              </a:extLst>
            </p:cNvPr>
            <p:cNvGrpSpPr/>
            <p:nvPr/>
          </p:nvGrpSpPr>
          <p:grpSpPr>
            <a:xfrm rot="5400000">
              <a:off x="3429161" y="2678928"/>
              <a:ext cx="537556" cy="136576"/>
              <a:chOff x="2641350" y="846250"/>
              <a:chExt cx="413600" cy="105075"/>
            </a:xfrm>
            <a:grpFill/>
          </p:grpSpPr>
          <p:sp>
            <p:nvSpPr>
              <p:cNvPr id="144" name="Google Shape;436;p40">
                <a:extLst>
                  <a:ext uri="{FF2B5EF4-FFF2-40B4-BE49-F238E27FC236}">
                    <a16:creationId xmlns:a16="http://schemas.microsoft.com/office/drawing/2014/main" id="{C8E3FBCB-6F54-4128-B47D-EEE89DEC1B6B}"/>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437;p40">
                <a:extLst>
                  <a:ext uri="{FF2B5EF4-FFF2-40B4-BE49-F238E27FC236}">
                    <a16:creationId xmlns:a16="http://schemas.microsoft.com/office/drawing/2014/main" id="{6DA269DC-BD8D-4EEA-A580-E50D882F48E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438;p40">
                <a:extLst>
                  <a:ext uri="{FF2B5EF4-FFF2-40B4-BE49-F238E27FC236}">
                    <a16:creationId xmlns:a16="http://schemas.microsoft.com/office/drawing/2014/main" id="{54AFB8BF-377F-41D6-B8A7-20415E7514A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439;p40">
                <a:extLst>
                  <a:ext uri="{FF2B5EF4-FFF2-40B4-BE49-F238E27FC236}">
                    <a16:creationId xmlns:a16="http://schemas.microsoft.com/office/drawing/2014/main" id="{BF83EF0A-4DF5-41F0-BFF3-E639D01E5C31}"/>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 name="Google Shape;435;p40">
              <a:extLst>
                <a:ext uri="{FF2B5EF4-FFF2-40B4-BE49-F238E27FC236}">
                  <a16:creationId xmlns:a16="http://schemas.microsoft.com/office/drawing/2014/main" id="{264C5DE6-0F61-4390-AAC6-0BD672BBF6C6}"/>
                </a:ext>
              </a:extLst>
            </p:cNvPr>
            <p:cNvGrpSpPr/>
            <p:nvPr/>
          </p:nvGrpSpPr>
          <p:grpSpPr>
            <a:xfrm rot="5400000">
              <a:off x="3429625" y="3131128"/>
              <a:ext cx="537556" cy="136576"/>
              <a:chOff x="2641350" y="846250"/>
              <a:chExt cx="413600" cy="105075"/>
            </a:xfrm>
            <a:grpFill/>
          </p:grpSpPr>
          <p:sp>
            <p:nvSpPr>
              <p:cNvPr id="140" name="Google Shape;436;p40">
                <a:extLst>
                  <a:ext uri="{FF2B5EF4-FFF2-40B4-BE49-F238E27FC236}">
                    <a16:creationId xmlns:a16="http://schemas.microsoft.com/office/drawing/2014/main" id="{6A2C0CA4-4FD8-4247-97C5-C4CED4AF067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437;p40">
                <a:extLst>
                  <a:ext uri="{FF2B5EF4-FFF2-40B4-BE49-F238E27FC236}">
                    <a16:creationId xmlns:a16="http://schemas.microsoft.com/office/drawing/2014/main" id="{A96BB397-B66F-4C3B-869F-DA311402A57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438;p40">
                <a:extLst>
                  <a:ext uri="{FF2B5EF4-FFF2-40B4-BE49-F238E27FC236}">
                    <a16:creationId xmlns:a16="http://schemas.microsoft.com/office/drawing/2014/main" id="{414C8B0B-8146-4D57-A73E-F7420666F5A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439;p40">
                <a:extLst>
                  <a:ext uri="{FF2B5EF4-FFF2-40B4-BE49-F238E27FC236}">
                    <a16:creationId xmlns:a16="http://schemas.microsoft.com/office/drawing/2014/main" id="{13F77A1C-CB20-4C7A-98BA-33F9445EFD8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 name="Google Shape;435;p40">
              <a:extLst>
                <a:ext uri="{FF2B5EF4-FFF2-40B4-BE49-F238E27FC236}">
                  <a16:creationId xmlns:a16="http://schemas.microsoft.com/office/drawing/2014/main" id="{156B3D96-A2F0-4943-B86F-23422B0C8A3F}"/>
                </a:ext>
              </a:extLst>
            </p:cNvPr>
            <p:cNvGrpSpPr/>
            <p:nvPr/>
          </p:nvGrpSpPr>
          <p:grpSpPr>
            <a:xfrm rot="5400000">
              <a:off x="3429161" y="3431652"/>
              <a:ext cx="537556" cy="136576"/>
              <a:chOff x="2641350" y="846250"/>
              <a:chExt cx="413600" cy="105075"/>
            </a:xfrm>
            <a:grpFill/>
          </p:grpSpPr>
          <p:sp>
            <p:nvSpPr>
              <p:cNvPr id="136" name="Google Shape;436;p40">
                <a:extLst>
                  <a:ext uri="{FF2B5EF4-FFF2-40B4-BE49-F238E27FC236}">
                    <a16:creationId xmlns:a16="http://schemas.microsoft.com/office/drawing/2014/main" id="{881D9BD9-4344-459F-B3DF-FA6F7FCBD07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437;p40">
                <a:extLst>
                  <a:ext uri="{FF2B5EF4-FFF2-40B4-BE49-F238E27FC236}">
                    <a16:creationId xmlns:a16="http://schemas.microsoft.com/office/drawing/2014/main" id="{FC4C9E0C-FF3F-43EE-A82C-25B978028CD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438;p40">
                <a:extLst>
                  <a:ext uri="{FF2B5EF4-FFF2-40B4-BE49-F238E27FC236}">
                    <a16:creationId xmlns:a16="http://schemas.microsoft.com/office/drawing/2014/main" id="{93D472F0-68D2-46FF-A520-6AB2D50E005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439;p40">
                <a:extLst>
                  <a:ext uri="{FF2B5EF4-FFF2-40B4-BE49-F238E27FC236}">
                    <a16:creationId xmlns:a16="http://schemas.microsoft.com/office/drawing/2014/main" id="{908064E0-48A8-42E0-996B-2D2F8C7C208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72D0C2-D9D0-4658-BD93-F7BC063A5AF6}"/>
              </a:ext>
            </a:extLst>
          </p:cNvPr>
          <p:cNvSpPr/>
          <p:nvPr/>
        </p:nvSpPr>
        <p:spPr>
          <a:xfrm>
            <a:off x="3381935" y="1378322"/>
            <a:ext cx="5177118" cy="2749925"/>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02C6C42-B581-4018-AA3E-21E45DD3FAA4}"/>
              </a:ext>
            </a:extLst>
          </p:cNvPr>
          <p:cNvSpPr txBox="1"/>
          <p:nvPr/>
        </p:nvSpPr>
        <p:spPr>
          <a:xfrm>
            <a:off x="3812241" y="2168508"/>
            <a:ext cx="4316506" cy="1169551"/>
          </a:xfrm>
          <a:prstGeom prst="rect">
            <a:avLst/>
          </a:prstGeom>
          <a:noFill/>
        </p:spPr>
        <p:txBody>
          <a:bodyPr wrap="square">
            <a:spAutoFit/>
          </a:bodyPr>
          <a:lstStyle/>
          <a:p>
            <a:pPr algn="ctr"/>
            <a:r>
              <a:rPr lang="en-US" b="0" i="0" dirty="0">
                <a:solidFill>
                  <a:srgbClr val="080809"/>
                </a:solidFill>
                <a:effectLst/>
                <a:latin typeface="Segoe UI Historic" panose="020B0502040204020203" pitchFamily="34" charset="0"/>
              </a:rPr>
              <a:t>Despite these benefits, the spread of AI in education has raised a number of problems that call for the attention of schools and teachers. Therefore, it is important to understand these problems and develop sensible, practical solutions.</a:t>
            </a:r>
            <a:endParaRPr lang="en-US" dirty="0"/>
          </a:p>
        </p:txBody>
      </p:sp>
      <p:grpSp>
        <p:nvGrpSpPr>
          <p:cNvPr id="7" name="Group 6">
            <a:extLst>
              <a:ext uri="{FF2B5EF4-FFF2-40B4-BE49-F238E27FC236}">
                <a16:creationId xmlns:a16="http://schemas.microsoft.com/office/drawing/2014/main" id="{656C721E-85D1-419C-9AD6-CBA8239DBEDC}"/>
              </a:ext>
            </a:extLst>
          </p:cNvPr>
          <p:cNvGrpSpPr/>
          <p:nvPr/>
        </p:nvGrpSpPr>
        <p:grpSpPr>
          <a:xfrm rot="2926332">
            <a:off x="3832242" y="444496"/>
            <a:ext cx="137040" cy="2651212"/>
            <a:chOff x="3629651" y="1117506"/>
            <a:chExt cx="137040" cy="2651212"/>
          </a:xfrm>
          <a:solidFill>
            <a:schemeClr val="accent3">
              <a:lumMod val="75000"/>
            </a:schemeClr>
          </a:solidFill>
        </p:grpSpPr>
        <p:grpSp>
          <p:nvGrpSpPr>
            <p:cNvPr id="8" name="Google Shape;435;p40">
              <a:extLst>
                <a:ext uri="{FF2B5EF4-FFF2-40B4-BE49-F238E27FC236}">
                  <a16:creationId xmlns:a16="http://schemas.microsoft.com/office/drawing/2014/main" id="{D36105A9-3CF0-4EAF-A602-67A43EB6EA46}"/>
                </a:ext>
              </a:extLst>
            </p:cNvPr>
            <p:cNvGrpSpPr/>
            <p:nvPr/>
          </p:nvGrpSpPr>
          <p:grpSpPr>
            <a:xfrm rot="5400000">
              <a:off x="3429161" y="1317996"/>
              <a:ext cx="537556" cy="136576"/>
              <a:chOff x="2641350" y="846250"/>
              <a:chExt cx="413600" cy="105075"/>
            </a:xfrm>
            <a:grpFill/>
          </p:grpSpPr>
          <p:sp>
            <p:nvSpPr>
              <p:cNvPr id="34" name="Google Shape;436;p40">
                <a:extLst>
                  <a:ext uri="{FF2B5EF4-FFF2-40B4-BE49-F238E27FC236}">
                    <a16:creationId xmlns:a16="http://schemas.microsoft.com/office/drawing/2014/main" id="{DE959100-423E-49FD-8618-C386656C33A1}"/>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37;p40">
                <a:extLst>
                  <a:ext uri="{FF2B5EF4-FFF2-40B4-BE49-F238E27FC236}">
                    <a16:creationId xmlns:a16="http://schemas.microsoft.com/office/drawing/2014/main" id="{A934A4BD-8EB3-4833-9F9E-5646899A6898}"/>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38;p40">
                <a:extLst>
                  <a:ext uri="{FF2B5EF4-FFF2-40B4-BE49-F238E27FC236}">
                    <a16:creationId xmlns:a16="http://schemas.microsoft.com/office/drawing/2014/main" id="{1DDCF3FC-1092-4BFF-8B84-86A64307B42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9;p40">
                <a:extLst>
                  <a:ext uri="{FF2B5EF4-FFF2-40B4-BE49-F238E27FC236}">
                    <a16:creationId xmlns:a16="http://schemas.microsoft.com/office/drawing/2014/main" id="{F4BDFFBA-ADCD-4892-BD28-E5725A82940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435;p40">
              <a:extLst>
                <a:ext uri="{FF2B5EF4-FFF2-40B4-BE49-F238E27FC236}">
                  <a16:creationId xmlns:a16="http://schemas.microsoft.com/office/drawing/2014/main" id="{9CB535CA-AD06-443E-937F-02F6E977505A}"/>
                </a:ext>
              </a:extLst>
            </p:cNvPr>
            <p:cNvGrpSpPr/>
            <p:nvPr/>
          </p:nvGrpSpPr>
          <p:grpSpPr>
            <a:xfrm rot="5400000">
              <a:off x="3429161" y="1776920"/>
              <a:ext cx="537556" cy="136576"/>
              <a:chOff x="2641350" y="846250"/>
              <a:chExt cx="413600" cy="105075"/>
            </a:xfrm>
            <a:grpFill/>
          </p:grpSpPr>
          <p:sp>
            <p:nvSpPr>
              <p:cNvPr id="30" name="Google Shape;436;p40">
                <a:extLst>
                  <a:ext uri="{FF2B5EF4-FFF2-40B4-BE49-F238E27FC236}">
                    <a16:creationId xmlns:a16="http://schemas.microsoft.com/office/drawing/2014/main" id="{B648BF69-8E11-454E-8020-DADFD0BDEAA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37;p40">
                <a:extLst>
                  <a:ext uri="{FF2B5EF4-FFF2-40B4-BE49-F238E27FC236}">
                    <a16:creationId xmlns:a16="http://schemas.microsoft.com/office/drawing/2014/main" id="{33AAECA0-F6DC-4E6C-B868-D0A8E4DC008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38;p40">
                <a:extLst>
                  <a:ext uri="{FF2B5EF4-FFF2-40B4-BE49-F238E27FC236}">
                    <a16:creationId xmlns:a16="http://schemas.microsoft.com/office/drawing/2014/main" id="{9BE41D61-4CC8-453C-9F7C-1A9B0CD385A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39;p40">
                <a:extLst>
                  <a:ext uri="{FF2B5EF4-FFF2-40B4-BE49-F238E27FC236}">
                    <a16:creationId xmlns:a16="http://schemas.microsoft.com/office/drawing/2014/main" id="{0140732E-099E-44AA-BB07-6A206692A2D4}"/>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435;p40">
              <a:extLst>
                <a:ext uri="{FF2B5EF4-FFF2-40B4-BE49-F238E27FC236}">
                  <a16:creationId xmlns:a16="http://schemas.microsoft.com/office/drawing/2014/main" id="{59BE16C5-1DDE-43E7-8935-BD3EB22018D5}"/>
                </a:ext>
              </a:extLst>
            </p:cNvPr>
            <p:cNvGrpSpPr/>
            <p:nvPr/>
          </p:nvGrpSpPr>
          <p:grpSpPr>
            <a:xfrm rot="5400000">
              <a:off x="3429161" y="2234684"/>
              <a:ext cx="537556" cy="136576"/>
              <a:chOff x="2641350" y="846250"/>
              <a:chExt cx="413600" cy="105075"/>
            </a:xfrm>
            <a:grpFill/>
          </p:grpSpPr>
          <p:sp>
            <p:nvSpPr>
              <p:cNvPr id="26" name="Google Shape;436;p40">
                <a:extLst>
                  <a:ext uri="{FF2B5EF4-FFF2-40B4-BE49-F238E27FC236}">
                    <a16:creationId xmlns:a16="http://schemas.microsoft.com/office/drawing/2014/main" id="{6A5CDE29-9748-45F5-A3D2-DBBA5E36FE32}"/>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37;p40">
                <a:extLst>
                  <a:ext uri="{FF2B5EF4-FFF2-40B4-BE49-F238E27FC236}">
                    <a16:creationId xmlns:a16="http://schemas.microsoft.com/office/drawing/2014/main" id="{33D8CC9D-1DD8-4583-A0C8-E1D691F1BF37}"/>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38;p40">
                <a:extLst>
                  <a:ext uri="{FF2B5EF4-FFF2-40B4-BE49-F238E27FC236}">
                    <a16:creationId xmlns:a16="http://schemas.microsoft.com/office/drawing/2014/main" id="{A6D92F84-E7BD-4C6C-9D9E-DFBDA37CE95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39;p40">
                <a:extLst>
                  <a:ext uri="{FF2B5EF4-FFF2-40B4-BE49-F238E27FC236}">
                    <a16:creationId xmlns:a16="http://schemas.microsoft.com/office/drawing/2014/main" id="{488364C0-9C2F-4FE3-93D5-C6F0860C69C0}"/>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435;p40">
              <a:extLst>
                <a:ext uri="{FF2B5EF4-FFF2-40B4-BE49-F238E27FC236}">
                  <a16:creationId xmlns:a16="http://schemas.microsoft.com/office/drawing/2014/main" id="{7B51B049-2903-4218-91B4-E06AAD499015}"/>
                </a:ext>
              </a:extLst>
            </p:cNvPr>
            <p:cNvGrpSpPr/>
            <p:nvPr/>
          </p:nvGrpSpPr>
          <p:grpSpPr>
            <a:xfrm rot="5400000">
              <a:off x="3429161" y="2678928"/>
              <a:ext cx="537556" cy="136576"/>
              <a:chOff x="2641350" y="846250"/>
              <a:chExt cx="413600" cy="105075"/>
            </a:xfrm>
            <a:grpFill/>
          </p:grpSpPr>
          <p:sp>
            <p:nvSpPr>
              <p:cNvPr id="22" name="Google Shape;436;p40">
                <a:extLst>
                  <a:ext uri="{FF2B5EF4-FFF2-40B4-BE49-F238E27FC236}">
                    <a16:creationId xmlns:a16="http://schemas.microsoft.com/office/drawing/2014/main" id="{9280A153-7AC2-4628-968B-A40A3DAEE87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37;p40">
                <a:extLst>
                  <a:ext uri="{FF2B5EF4-FFF2-40B4-BE49-F238E27FC236}">
                    <a16:creationId xmlns:a16="http://schemas.microsoft.com/office/drawing/2014/main" id="{90B764CE-1B3C-4E76-ADC3-8FC452F5854B}"/>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38;p40">
                <a:extLst>
                  <a:ext uri="{FF2B5EF4-FFF2-40B4-BE49-F238E27FC236}">
                    <a16:creationId xmlns:a16="http://schemas.microsoft.com/office/drawing/2014/main" id="{363131A6-0CF9-4235-87BC-2A54DC765A1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39;p40">
                <a:extLst>
                  <a:ext uri="{FF2B5EF4-FFF2-40B4-BE49-F238E27FC236}">
                    <a16:creationId xmlns:a16="http://schemas.microsoft.com/office/drawing/2014/main" id="{3A3C5B3D-765A-4FB1-8948-C0D5AE42DB7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435;p40">
              <a:extLst>
                <a:ext uri="{FF2B5EF4-FFF2-40B4-BE49-F238E27FC236}">
                  <a16:creationId xmlns:a16="http://schemas.microsoft.com/office/drawing/2014/main" id="{CBB9AB12-F261-4383-AA15-60839EE9D0BE}"/>
                </a:ext>
              </a:extLst>
            </p:cNvPr>
            <p:cNvGrpSpPr/>
            <p:nvPr/>
          </p:nvGrpSpPr>
          <p:grpSpPr>
            <a:xfrm rot="5400000">
              <a:off x="3429625" y="3131128"/>
              <a:ext cx="537556" cy="136576"/>
              <a:chOff x="2641350" y="846250"/>
              <a:chExt cx="413600" cy="105075"/>
            </a:xfrm>
            <a:grpFill/>
          </p:grpSpPr>
          <p:sp>
            <p:nvSpPr>
              <p:cNvPr id="18" name="Google Shape;436;p40">
                <a:extLst>
                  <a:ext uri="{FF2B5EF4-FFF2-40B4-BE49-F238E27FC236}">
                    <a16:creationId xmlns:a16="http://schemas.microsoft.com/office/drawing/2014/main" id="{31028F88-48C3-4B85-BCCD-F55395FFBEF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37;p40">
                <a:extLst>
                  <a:ext uri="{FF2B5EF4-FFF2-40B4-BE49-F238E27FC236}">
                    <a16:creationId xmlns:a16="http://schemas.microsoft.com/office/drawing/2014/main" id="{2FE090E2-9D4B-4191-95E1-107C275B1BF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38;p40">
                <a:extLst>
                  <a:ext uri="{FF2B5EF4-FFF2-40B4-BE49-F238E27FC236}">
                    <a16:creationId xmlns:a16="http://schemas.microsoft.com/office/drawing/2014/main" id="{FB1E401D-6710-416A-938B-D9E66974711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39;p40">
                <a:extLst>
                  <a:ext uri="{FF2B5EF4-FFF2-40B4-BE49-F238E27FC236}">
                    <a16:creationId xmlns:a16="http://schemas.microsoft.com/office/drawing/2014/main" id="{707435E2-764C-4C02-A5DC-7B10478DCEF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435;p40">
              <a:extLst>
                <a:ext uri="{FF2B5EF4-FFF2-40B4-BE49-F238E27FC236}">
                  <a16:creationId xmlns:a16="http://schemas.microsoft.com/office/drawing/2014/main" id="{87DEE80B-6B5F-4662-9C22-4A23629E5082}"/>
                </a:ext>
              </a:extLst>
            </p:cNvPr>
            <p:cNvGrpSpPr/>
            <p:nvPr/>
          </p:nvGrpSpPr>
          <p:grpSpPr>
            <a:xfrm rot="5400000">
              <a:off x="3429161" y="3431652"/>
              <a:ext cx="537556" cy="136576"/>
              <a:chOff x="2641350" y="846250"/>
              <a:chExt cx="413600" cy="105075"/>
            </a:xfrm>
            <a:grpFill/>
          </p:grpSpPr>
          <p:sp>
            <p:nvSpPr>
              <p:cNvPr id="14" name="Google Shape;436;p40">
                <a:extLst>
                  <a:ext uri="{FF2B5EF4-FFF2-40B4-BE49-F238E27FC236}">
                    <a16:creationId xmlns:a16="http://schemas.microsoft.com/office/drawing/2014/main" id="{7ADF4014-564F-4C95-B671-47E63EEFAC9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37;p40">
                <a:extLst>
                  <a:ext uri="{FF2B5EF4-FFF2-40B4-BE49-F238E27FC236}">
                    <a16:creationId xmlns:a16="http://schemas.microsoft.com/office/drawing/2014/main" id="{8E3F0836-C44B-4806-B77C-13D9BA79FB6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38;p40">
                <a:extLst>
                  <a:ext uri="{FF2B5EF4-FFF2-40B4-BE49-F238E27FC236}">
                    <a16:creationId xmlns:a16="http://schemas.microsoft.com/office/drawing/2014/main" id="{6B80533C-B395-4F4B-BD7E-2B11AD87FAB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39;p40">
                <a:extLst>
                  <a:ext uri="{FF2B5EF4-FFF2-40B4-BE49-F238E27FC236}">
                    <a16:creationId xmlns:a16="http://schemas.microsoft.com/office/drawing/2014/main" id="{95E9BEB9-E813-420F-9605-38FECA5F636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 name="Group 37">
            <a:extLst>
              <a:ext uri="{FF2B5EF4-FFF2-40B4-BE49-F238E27FC236}">
                <a16:creationId xmlns:a16="http://schemas.microsoft.com/office/drawing/2014/main" id="{F1D403F5-1AB2-4AEF-8801-EBCB179A672D}"/>
              </a:ext>
            </a:extLst>
          </p:cNvPr>
          <p:cNvGrpSpPr/>
          <p:nvPr/>
        </p:nvGrpSpPr>
        <p:grpSpPr>
          <a:xfrm rot="19424663">
            <a:off x="3659803" y="2378900"/>
            <a:ext cx="137040" cy="2651212"/>
            <a:chOff x="3629651" y="1117506"/>
            <a:chExt cx="137040" cy="2651212"/>
          </a:xfrm>
          <a:solidFill>
            <a:schemeClr val="accent3">
              <a:lumMod val="75000"/>
            </a:schemeClr>
          </a:solidFill>
        </p:grpSpPr>
        <p:grpSp>
          <p:nvGrpSpPr>
            <p:cNvPr id="39" name="Google Shape;435;p40">
              <a:extLst>
                <a:ext uri="{FF2B5EF4-FFF2-40B4-BE49-F238E27FC236}">
                  <a16:creationId xmlns:a16="http://schemas.microsoft.com/office/drawing/2014/main" id="{4B0514BC-6745-4AAE-BE0D-EA5C75B19BAD}"/>
                </a:ext>
              </a:extLst>
            </p:cNvPr>
            <p:cNvGrpSpPr/>
            <p:nvPr/>
          </p:nvGrpSpPr>
          <p:grpSpPr>
            <a:xfrm rot="5400000">
              <a:off x="3429161" y="1317996"/>
              <a:ext cx="537556" cy="136576"/>
              <a:chOff x="2641350" y="846250"/>
              <a:chExt cx="413600" cy="105075"/>
            </a:xfrm>
            <a:grpFill/>
          </p:grpSpPr>
          <p:sp>
            <p:nvSpPr>
              <p:cNvPr id="65" name="Google Shape;436;p40">
                <a:extLst>
                  <a:ext uri="{FF2B5EF4-FFF2-40B4-BE49-F238E27FC236}">
                    <a16:creationId xmlns:a16="http://schemas.microsoft.com/office/drawing/2014/main" id="{94C3710F-23CD-4198-B127-4EC4949F5F15}"/>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37;p40">
                <a:extLst>
                  <a:ext uri="{FF2B5EF4-FFF2-40B4-BE49-F238E27FC236}">
                    <a16:creationId xmlns:a16="http://schemas.microsoft.com/office/drawing/2014/main" id="{88EA1172-D210-449E-A729-A9A74CEEB4F4}"/>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38;p40">
                <a:extLst>
                  <a:ext uri="{FF2B5EF4-FFF2-40B4-BE49-F238E27FC236}">
                    <a16:creationId xmlns:a16="http://schemas.microsoft.com/office/drawing/2014/main" id="{0395A6DC-58EF-458F-95A8-0C6699101D60}"/>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39;p40">
                <a:extLst>
                  <a:ext uri="{FF2B5EF4-FFF2-40B4-BE49-F238E27FC236}">
                    <a16:creationId xmlns:a16="http://schemas.microsoft.com/office/drawing/2014/main" id="{531BB883-5F89-4FFD-A2DC-28AD35C3BE5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35;p40">
              <a:extLst>
                <a:ext uri="{FF2B5EF4-FFF2-40B4-BE49-F238E27FC236}">
                  <a16:creationId xmlns:a16="http://schemas.microsoft.com/office/drawing/2014/main" id="{647BA332-0A7D-4E16-A551-C2327594E37D}"/>
                </a:ext>
              </a:extLst>
            </p:cNvPr>
            <p:cNvGrpSpPr/>
            <p:nvPr/>
          </p:nvGrpSpPr>
          <p:grpSpPr>
            <a:xfrm rot="5400000">
              <a:off x="3429161" y="1776920"/>
              <a:ext cx="537556" cy="136576"/>
              <a:chOff x="2641350" y="846250"/>
              <a:chExt cx="413600" cy="105075"/>
            </a:xfrm>
            <a:grpFill/>
          </p:grpSpPr>
          <p:sp>
            <p:nvSpPr>
              <p:cNvPr id="61" name="Google Shape;436;p40">
                <a:extLst>
                  <a:ext uri="{FF2B5EF4-FFF2-40B4-BE49-F238E27FC236}">
                    <a16:creationId xmlns:a16="http://schemas.microsoft.com/office/drawing/2014/main" id="{9593888A-5E0B-43D4-8B62-BD941949DDE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7;p40">
                <a:extLst>
                  <a:ext uri="{FF2B5EF4-FFF2-40B4-BE49-F238E27FC236}">
                    <a16:creationId xmlns:a16="http://schemas.microsoft.com/office/drawing/2014/main" id="{91A6882D-2C3D-458F-86AB-84723944E35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38;p40">
                <a:extLst>
                  <a:ext uri="{FF2B5EF4-FFF2-40B4-BE49-F238E27FC236}">
                    <a16:creationId xmlns:a16="http://schemas.microsoft.com/office/drawing/2014/main" id="{CE1573F4-0F8B-456D-9054-732E17512D0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39;p40">
                <a:extLst>
                  <a:ext uri="{FF2B5EF4-FFF2-40B4-BE49-F238E27FC236}">
                    <a16:creationId xmlns:a16="http://schemas.microsoft.com/office/drawing/2014/main" id="{92B7BB41-5608-4B08-A74E-C33CEAD38A5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 name="Google Shape;435;p40">
              <a:extLst>
                <a:ext uri="{FF2B5EF4-FFF2-40B4-BE49-F238E27FC236}">
                  <a16:creationId xmlns:a16="http://schemas.microsoft.com/office/drawing/2014/main" id="{FB7355CF-C64E-4473-8D4E-875327B76D50}"/>
                </a:ext>
              </a:extLst>
            </p:cNvPr>
            <p:cNvGrpSpPr/>
            <p:nvPr/>
          </p:nvGrpSpPr>
          <p:grpSpPr>
            <a:xfrm rot="5400000">
              <a:off x="3429161" y="2234684"/>
              <a:ext cx="537556" cy="136576"/>
              <a:chOff x="2641350" y="846250"/>
              <a:chExt cx="413600" cy="105075"/>
            </a:xfrm>
            <a:grpFill/>
          </p:grpSpPr>
          <p:sp>
            <p:nvSpPr>
              <p:cNvPr id="57" name="Google Shape;436;p40">
                <a:extLst>
                  <a:ext uri="{FF2B5EF4-FFF2-40B4-BE49-F238E27FC236}">
                    <a16:creationId xmlns:a16="http://schemas.microsoft.com/office/drawing/2014/main" id="{CC04CB8C-E9DC-4921-9E5A-ADAAEA4EB869}"/>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37;p40">
                <a:extLst>
                  <a:ext uri="{FF2B5EF4-FFF2-40B4-BE49-F238E27FC236}">
                    <a16:creationId xmlns:a16="http://schemas.microsoft.com/office/drawing/2014/main" id="{62884366-2C9C-4C1D-952D-A537ED685FD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38;p40">
                <a:extLst>
                  <a:ext uri="{FF2B5EF4-FFF2-40B4-BE49-F238E27FC236}">
                    <a16:creationId xmlns:a16="http://schemas.microsoft.com/office/drawing/2014/main" id="{095136E4-94ED-45FD-AFB0-165D4C578D69}"/>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39;p40">
                <a:extLst>
                  <a:ext uri="{FF2B5EF4-FFF2-40B4-BE49-F238E27FC236}">
                    <a16:creationId xmlns:a16="http://schemas.microsoft.com/office/drawing/2014/main" id="{AB4FE79E-28EF-4878-8505-B1487F7CCC6D}"/>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435;p40">
              <a:extLst>
                <a:ext uri="{FF2B5EF4-FFF2-40B4-BE49-F238E27FC236}">
                  <a16:creationId xmlns:a16="http://schemas.microsoft.com/office/drawing/2014/main" id="{88A1EFBE-EFC1-4BD6-9FB2-2AA1D8A3BB7F}"/>
                </a:ext>
              </a:extLst>
            </p:cNvPr>
            <p:cNvGrpSpPr/>
            <p:nvPr/>
          </p:nvGrpSpPr>
          <p:grpSpPr>
            <a:xfrm rot="5400000">
              <a:off x="3429161" y="2678928"/>
              <a:ext cx="537556" cy="136576"/>
              <a:chOff x="2641350" y="846250"/>
              <a:chExt cx="413600" cy="105075"/>
            </a:xfrm>
            <a:grpFill/>
          </p:grpSpPr>
          <p:sp>
            <p:nvSpPr>
              <p:cNvPr id="53" name="Google Shape;436;p40">
                <a:extLst>
                  <a:ext uri="{FF2B5EF4-FFF2-40B4-BE49-F238E27FC236}">
                    <a16:creationId xmlns:a16="http://schemas.microsoft.com/office/drawing/2014/main" id="{34AC710C-1A44-41CD-AAC7-C20B17FF4EA2}"/>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37;p40">
                <a:extLst>
                  <a:ext uri="{FF2B5EF4-FFF2-40B4-BE49-F238E27FC236}">
                    <a16:creationId xmlns:a16="http://schemas.microsoft.com/office/drawing/2014/main" id="{9D3EDB9A-E8D5-468E-A53B-D3C993FAA98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38;p40">
                <a:extLst>
                  <a:ext uri="{FF2B5EF4-FFF2-40B4-BE49-F238E27FC236}">
                    <a16:creationId xmlns:a16="http://schemas.microsoft.com/office/drawing/2014/main" id="{A95082F3-31FB-4E90-9FE1-42C39761BC2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39;p40">
                <a:extLst>
                  <a:ext uri="{FF2B5EF4-FFF2-40B4-BE49-F238E27FC236}">
                    <a16:creationId xmlns:a16="http://schemas.microsoft.com/office/drawing/2014/main" id="{374D4336-BBFD-4B5B-A791-94BF18FE233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5;p40">
              <a:extLst>
                <a:ext uri="{FF2B5EF4-FFF2-40B4-BE49-F238E27FC236}">
                  <a16:creationId xmlns:a16="http://schemas.microsoft.com/office/drawing/2014/main" id="{4D618F61-35A0-4377-8692-3E6C942478F6}"/>
                </a:ext>
              </a:extLst>
            </p:cNvPr>
            <p:cNvGrpSpPr/>
            <p:nvPr/>
          </p:nvGrpSpPr>
          <p:grpSpPr>
            <a:xfrm rot="5400000">
              <a:off x="3429625" y="3131128"/>
              <a:ext cx="537556" cy="136576"/>
              <a:chOff x="2641350" y="846250"/>
              <a:chExt cx="413600" cy="105075"/>
            </a:xfrm>
            <a:grpFill/>
          </p:grpSpPr>
          <p:sp>
            <p:nvSpPr>
              <p:cNvPr id="49" name="Google Shape;436;p40">
                <a:extLst>
                  <a:ext uri="{FF2B5EF4-FFF2-40B4-BE49-F238E27FC236}">
                    <a16:creationId xmlns:a16="http://schemas.microsoft.com/office/drawing/2014/main" id="{71660F64-3CEB-4D5E-A178-BD1D628DCD7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37;p40">
                <a:extLst>
                  <a:ext uri="{FF2B5EF4-FFF2-40B4-BE49-F238E27FC236}">
                    <a16:creationId xmlns:a16="http://schemas.microsoft.com/office/drawing/2014/main" id="{BF761D08-B4CA-4BF0-901B-3C542F275C53}"/>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38;p40">
                <a:extLst>
                  <a:ext uri="{FF2B5EF4-FFF2-40B4-BE49-F238E27FC236}">
                    <a16:creationId xmlns:a16="http://schemas.microsoft.com/office/drawing/2014/main" id="{FD90C795-2859-4FFC-A0A2-D342A9120E5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39;p40">
                <a:extLst>
                  <a:ext uri="{FF2B5EF4-FFF2-40B4-BE49-F238E27FC236}">
                    <a16:creationId xmlns:a16="http://schemas.microsoft.com/office/drawing/2014/main" id="{0DB6A51A-8AA2-49E5-AB38-A708919AA0AE}"/>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435;p40">
              <a:extLst>
                <a:ext uri="{FF2B5EF4-FFF2-40B4-BE49-F238E27FC236}">
                  <a16:creationId xmlns:a16="http://schemas.microsoft.com/office/drawing/2014/main" id="{5260CC2E-CD65-4C78-9BBA-96D7C59C0D3A}"/>
                </a:ext>
              </a:extLst>
            </p:cNvPr>
            <p:cNvGrpSpPr/>
            <p:nvPr/>
          </p:nvGrpSpPr>
          <p:grpSpPr>
            <a:xfrm rot="5400000">
              <a:off x="3429161" y="3431652"/>
              <a:ext cx="537556" cy="136576"/>
              <a:chOff x="2641350" y="846250"/>
              <a:chExt cx="413600" cy="105075"/>
            </a:xfrm>
            <a:grpFill/>
          </p:grpSpPr>
          <p:sp>
            <p:nvSpPr>
              <p:cNvPr id="45" name="Google Shape;436;p40">
                <a:extLst>
                  <a:ext uri="{FF2B5EF4-FFF2-40B4-BE49-F238E27FC236}">
                    <a16:creationId xmlns:a16="http://schemas.microsoft.com/office/drawing/2014/main" id="{7C200CEC-5515-4B4C-ACB4-8206ADC0F09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37;p40">
                <a:extLst>
                  <a:ext uri="{FF2B5EF4-FFF2-40B4-BE49-F238E27FC236}">
                    <a16:creationId xmlns:a16="http://schemas.microsoft.com/office/drawing/2014/main" id="{E110B36E-4AAA-4284-A2E2-4ED7A91C8C87}"/>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38;p40">
                <a:extLst>
                  <a:ext uri="{FF2B5EF4-FFF2-40B4-BE49-F238E27FC236}">
                    <a16:creationId xmlns:a16="http://schemas.microsoft.com/office/drawing/2014/main" id="{16D1CE31-4C86-406C-BBE6-B257AF2142A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39;p40">
                <a:extLst>
                  <a:ext uri="{FF2B5EF4-FFF2-40B4-BE49-F238E27FC236}">
                    <a16:creationId xmlns:a16="http://schemas.microsoft.com/office/drawing/2014/main" id="{CBB2FD9A-8A8C-454C-BA51-C0AFE034ED15}"/>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9" name="Group 68">
            <a:extLst>
              <a:ext uri="{FF2B5EF4-FFF2-40B4-BE49-F238E27FC236}">
                <a16:creationId xmlns:a16="http://schemas.microsoft.com/office/drawing/2014/main" id="{93A31A0D-2006-413C-A2C7-DAB5BA923B39}"/>
              </a:ext>
            </a:extLst>
          </p:cNvPr>
          <p:cNvGrpSpPr/>
          <p:nvPr/>
        </p:nvGrpSpPr>
        <p:grpSpPr>
          <a:xfrm rot="18835971">
            <a:off x="8060227" y="510844"/>
            <a:ext cx="137040" cy="2651212"/>
            <a:chOff x="3629651" y="1117506"/>
            <a:chExt cx="137040" cy="2651212"/>
          </a:xfrm>
          <a:solidFill>
            <a:schemeClr val="accent3">
              <a:lumMod val="75000"/>
            </a:schemeClr>
          </a:solidFill>
        </p:grpSpPr>
        <p:grpSp>
          <p:nvGrpSpPr>
            <p:cNvPr id="70" name="Google Shape;435;p40">
              <a:extLst>
                <a:ext uri="{FF2B5EF4-FFF2-40B4-BE49-F238E27FC236}">
                  <a16:creationId xmlns:a16="http://schemas.microsoft.com/office/drawing/2014/main" id="{190CCE16-D12F-41BA-A0B4-67292359C728}"/>
                </a:ext>
              </a:extLst>
            </p:cNvPr>
            <p:cNvGrpSpPr/>
            <p:nvPr/>
          </p:nvGrpSpPr>
          <p:grpSpPr>
            <a:xfrm rot="5400000">
              <a:off x="3429161" y="1317996"/>
              <a:ext cx="537556" cy="136576"/>
              <a:chOff x="2641350" y="846250"/>
              <a:chExt cx="413600" cy="105075"/>
            </a:xfrm>
            <a:grpFill/>
          </p:grpSpPr>
          <p:sp>
            <p:nvSpPr>
              <p:cNvPr id="96" name="Google Shape;436;p40">
                <a:extLst>
                  <a:ext uri="{FF2B5EF4-FFF2-40B4-BE49-F238E27FC236}">
                    <a16:creationId xmlns:a16="http://schemas.microsoft.com/office/drawing/2014/main" id="{46500ABE-FF56-4D79-9CE1-AF3180D4E6B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7;p40">
                <a:extLst>
                  <a:ext uri="{FF2B5EF4-FFF2-40B4-BE49-F238E27FC236}">
                    <a16:creationId xmlns:a16="http://schemas.microsoft.com/office/drawing/2014/main" id="{ABFCD599-A236-4A1F-9DDE-6C77C07AFCB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38;p40">
                <a:extLst>
                  <a:ext uri="{FF2B5EF4-FFF2-40B4-BE49-F238E27FC236}">
                    <a16:creationId xmlns:a16="http://schemas.microsoft.com/office/drawing/2014/main" id="{EB7087F1-FA7A-46B3-98E9-4E77B958E00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39;p40">
                <a:extLst>
                  <a:ext uri="{FF2B5EF4-FFF2-40B4-BE49-F238E27FC236}">
                    <a16:creationId xmlns:a16="http://schemas.microsoft.com/office/drawing/2014/main" id="{2770C05F-3E1D-470F-93FF-78AD7D3B5C02}"/>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435;p40">
              <a:extLst>
                <a:ext uri="{FF2B5EF4-FFF2-40B4-BE49-F238E27FC236}">
                  <a16:creationId xmlns:a16="http://schemas.microsoft.com/office/drawing/2014/main" id="{106E5131-42D2-4223-B2C9-EE2813760C4F}"/>
                </a:ext>
              </a:extLst>
            </p:cNvPr>
            <p:cNvGrpSpPr/>
            <p:nvPr/>
          </p:nvGrpSpPr>
          <p:grpSpPr>
            <a:xfrm rot="5400000">
              <a:off x="3429161" y="1776920"/>
              <a:ext cx="537556" cy="136576"/>
              <a:chOff x="2641350" y="846250"/>
              <a:chExt cx="413600" cy="105075"/>
            </a:xfrm>
            <a:grpFill/>
          </p:grpSpPr>
          <p:sp>
            <p:nvSpPr>
              <p:cNvPr id="92" name="Google Shape;436;p40">
                <a:extLst>
                  <a:ext uri="{FF2B5EF4-FFF2-40B4-BE49-F238E27FC236}">
                    <a16:creationId xmlns:a16="http://schemas.microsoft.com/office/drawing/2014/main" id="{D789D77F-98A0-439D-AF89-3E5A244A8CE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37;p40">
                <a:extLst>
                  <a:ext uri="{FF2B5EF4-FFF2-40B4-BE49-F238E27FC236}">
                    <a16:creationId xmlns:a16="http://schemas.microsoft.com/office/drawing/2014/main" id="{2122C65A-2493-422E-8FAF-5FA0CC2DAE9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38;p40">
                <a:extLst>
                  <a:ext uri="{FF2B5EF4-FFF2-40B4-BE49-F238E27FC236}">
                    <a16:creationId xmlns:a16="http://schemas.microsoft.com/office/drawing/2014/main" id="{835EFDF0-3DFE-43E9-8D16-D463A035B3E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39;p40">
                <a:extLst>
                  <a:ext uri="{FF2B5EF4-FFF2-40B4-BE49-F238E27FC236}">
                    <a16:creationId xmlns:a16="http://schemas.microsoft.com/office/drawing/2014/main" id="{2204E843-11F2-41CD-ACEA-BA9F48CC209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435;p40">
              <a:extLst>
                <a:ext uri="{FF2B5EF4-FFF2-40B4-BE49-F238E27FC236}">
                  <a16:creationId xmlns:a16="http://schemas.microsoft.com/office/drawing/2014/main" id="{4921D374-BA26-497C-A4BE-B70A2CDE1579}"/>
                </a:ext>
              </a:extLst>
            </p:cNvPr>
            <p:cNvGrpSpPr/>
            <p:nvPr/>
          </p:nvGrpSpPr>
          <p:grpSpPr>
            <a:xfrm rot="5400000">
              <a:off x="3429161" y="2234684"/>
              <a:ext cx="537556" cy="136576"/>
              <a:chOff x="2641350" y="846250"/>
              <a:chExt cx="413600" cy="105075"/>
            </a:xfrm>
            <a:grpFill/>
          </p:grpSpPr>
          <p:sp>
            <p:nvSpPr>
              <p:cNvPr id="88" name="Google Shape;436;p40">
                <a:extLst>
                  <a:ext uri="{FF2B5EF4-FFF2-40B4-BE49-F238E27FC236}">
                    <a16:creationId xmlns:a16="http://schemas.microsoft.com/office/drawing/2014/main" id="{37B969BA-91B2-4D95-AE80-C8FECED9D24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37;p40">
                <a:extLst>
                  <a:ext uri="{FF2B5EF4-FFF2-40B4-BE49-F238E27FC236}">
                    <a16:creationId xmlns:a16="http://schemas.microsoft.com/office/drawing/2014/main" id="{BF9F99A7-9451-4D02-AE8C-39985E2F180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38;p40">
                <a:extLst>
                  <a:ext uri="{FF2B5EF4-FFF2-40B4-BE49-F238E27FC236}">
                    <a16:creationId xmlns:a16="http://schemas.microsoft.com/office/drawing/2014/main" id="{C2F6E388-F27D-4ECB-AE27-89D599CFD0E7}"/>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39;p40">
                <a:extLst>
                  <a:ext uri="{FF2B5EF4-FFF2-40B4-BE49-F238E27FC236}">
                    <a16:creationId xmlns:a16="http://schemas.microsoft.com/office/drawing/2014/main" id="{42972E03-668A-44DF-B16E-9A1F4FB9BA73}"/>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 name="Google Shape;435;p40">
              <a:extLst>
                <a:ext uri="{FF2B5EF4-FFF2-40B4-BE49-F238E27FC236}">
                  <a16:creationId xmlns:a16="http://schemas.microsoft.com/office/drawing/2014/main" id="{08883754-0516-47C6-985F-D2B89C63DDC9}"/>
                </a:ext>
              </a:extLst>
            </p:cNvPr>
            <p:cNvGrpSpPr/>
            <p:nvPr/>
          </p:nvGrpSpPr>
          <p:grpSpPr>
            <a:xfrm rot="5400000">
              <a:off x="3429161" y="2678928"/>
              <a:ext cx="537556" cy="136576"/>
              <a:chOff x="2641350" y="846250"/>
              <a:chExt cx="413600" cy="105075"/>
            </a:xfrm>
            <a:grpFill/>
          </p:grpSpPr>
          <p:sp>
            <p:nvSpPr>
              <p:cNvPr id="84" name="Google Shape;436;p40">
                <a:extLst>
                  <a:ext uri="{FF2B5EF4-FFF2-40B4-BE49-F238E27FC236}">
                    <a16:creationId xmlns:a16="http://schemas.microsoft.com/office/drawing/2014/main" id="{9F40EF31-B746-424A-85F6-5E6DCECC2221}"/>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37;p40">
                <a:extLst>
                  <a:ext uri="{FF2B5EF4-FFF2-40B4-BE49-F238E27FC236}">
                    <a16:creationId xmlns:a16="http://schemas.microsoft.com/office/drawing/2014/main" id="{6852DFFF-7284-4E84-B80D-BC10C68AD625}"/>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38;p40">
                <a:extLst>
                  <a:ext uri="{FF2B5EF4-FFF2-40B4-BE49-F238E27FC236}">
                    <a16:creationId xmlns:a16="http://schemas.microsoft.com/office/drawing/2014/main" id="{35D2D412-B14F-4647-A43A-EEFFF6637A6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39;p40">
                <a:extLst>
                  <a:ext uri="{FF2B5EF4-FFF2-40B4-BE49-F238E27FC236}">
                    <a16:creationId xmlns:a16="http://schemas.microsoft.com/office/drawing/2014/main" id="{FA67D303-9D08-4272-A6B8-CDF3D6D1735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 name="Google Shape;435;p40">
              <a:extLst>
                <a:ext uri="{FF2B5EF4-FFF2-40B4-BE49-F238E27FC236}">
                  <a16:creationId xmlns:a16="http://schemas.microsoft.com/office/drawing/2014/main" id="{BE8B95AF-5EFF-4450-98FF-5831734BD754}"/>
                </a:ext>
              </a:extLst>
            </p:cNvPr>
            <p:cNvGrpSpPr/>
            <p:nvPr/>
          </p:nvGrpSpPr>
          <p:grpSpPr>
            <a:xfrm rot="5400000">
              <a:off x="3429625" y="3131128"/>
              <a:ext cx="537556" cy="136576"/>
              <a:chOff x="2641350" y="846250"/>
              <a:chExt cx="413600" cy="105075"/>
            </a:xfrm>
            <a:grpFill/>
          </p:grpSpPr>
          <p:sp>
            <p:nvSpPr>
              <p:cNvPr id="80" name="Google Shape;436;p40">
                <a:extLst>
                  <a:ext uri="{FF2B5EF4-FFF2-40B4-BE49-F238E27FC236}">
                    <a16:creationId xmlns:a16="http://schemas.microsoft.com/office/drawing/2014/main" id="{8DA1D936-2AE7-4142-822C-EA51BBA991A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37;p40">
                <a:extLst>
                  <a:ext uri="{FF2B5EF4-FFF2-40B4-BE49-F238E27FC236}">
                    <a16:creationId xmlns:a16="http://schemas.microsoft.com/office/drawing/2014/main" id="{823AE9F8-FD19-41EF-81B1-FF3EEB97BFF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38;p40">
                <a:extLst>
                  <a:ext uri="{FF2B5EF4-FFF2-40B4-BE49-F238E27FC236}">
                    <a16:creationId xmlns:a16="http://schemas.microsoft.com/office/drawing/2014/main" id="{71936B32-6D06-4162-926C-64033DEAA34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39;p40">
                <a:extLst>
                  <a:ext uri="{FF2B5EF4-FFF2-40B4-BE49-F238E27FC236}">
                    <a16:creationId xmlns:a16="http://schemas.microsoft.com/office/drawing/2014/main" id="{3CEF687F-1D29-443D-BCD3-14A11D26389E}"/>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 name="Google Shape;435;p40">
              <a:extLst>
                <a:ext uri="{FF2B5EF4-FFF2-40B4-BE49-F238E27FC236}">
                  <a16:creationId xmlns:a16="http://schemas.microsoft.com/office/drawing/2014/main" id="{7961601C-1FC0-4BF8-B0C3-0F2477DB97AF}"/>
                </a:ext>
              </a:extLst>
            </p:cNvPr>
            <p:cNvGrpSpPr/>
            <p:nvPr/>
          </p:nvGrpSpPr>
          <p:grpSpPr>
            <a:xfrm rot="5400000">
              <a:off x="3429161" y="3431652"/>
              <a:ext cx="537556" cy="136576"/>
              <a:chOff x="2641350" y="846250"/>
              <a:chExt cx="413600" cy="105075"/>
            </a:xfrm>
            <a:grpFill/>
          </p:grpSpPr>
          <p:sp>
            <p:nvSpPr>
              <p:cNvPr id="76" name="Google Shape;436;p40">
                <a:extLst>
                  <a:ext uri="{FF2B5EF4-FFF2-40B4-BE49-F238E27FC236}">
                    <a16:creationId xmlns:a16="http://schemas.microsoft.com/office/drawing/2014/main" id="{D6A64474-FB84-4C9B-9245-A5A4C5A297D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37;p40">
                <a:extLst>
                  <a:ext uri="{FF2B5EF4-FFF2-40B4-BE49-F238E27FC236}">
                    <a16:creationId xmlns:a16="http://schemas.microsoft.com/office/drawing/2014/main" id="{9AAAC10F-361F-4AD0-AEF0-9D5B8C2EFEA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38;p40">
                <a:extLst>
                  <a:ext uri="{FF2B5EF4-FFF2-40B4-BE49-F238E27FC236}">
                    <a16:creationId xmlns:a16="http://schemas.microsoft.com/office/drawing/2014/main" id="{429AA187-638E-4E46-90FA-77D126C6426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39;p40">
                <a:extLst>
                  <a:ext uri="{FF2B5EF4-FFF2-40B4-BE49-F238E27FC236}">
                    <a16:creationId xmlns:a16="http://schemas.microsoft.com/office/drawing/2014/main" id="{C9BFCF9F-A80A-4109-9DD5-F13CAC69D66A}"/>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0" name="Group 99">
            <a:extLst>
              <a:ext uri="{FF2B5EF4-FFF2-40B4-BE49-F238E27FC236}">
                <a16:creationId xmlns:a16="http://schemas.microsoft.com/office/drawing/2014/main" id="{B7D7F7A7-7150-497F-9EAD-FD88412E3228}"/>
              </a:ext>
            </a:extLst>
          </p:cNvPr>
          <p:cNvGrpSpPr/>
          <p:nvPr/>
        </p:nvGrpSpPr>
        <p:grpSpPr>
          <a:xfrm rot="2944474">
            <a:off x="7870422" y="2611781"/>
            <a:ext cx="137040" cy="2651212"/>
            <a:chOff x="3629651" y="1117506"/>
            <a:chExt cx="137040" cy="2651212"/>
          </a:xfrm>
          <a:solidFill>
            <a:schemeClr val="accent3">
              <a:lumMod val="75000"/>
            </a:schemeClr>
          </a:solidFill>
        </p:grpSpPr>
        <p:grpSp>
          <p:nvGrpSpPr>
            <p:cNvPr id="101" name="Google Shape;435;p40">
              <a:extLst>
                <a:ext uri="{FF2B5EF4-FFF2-40B4-BE49-F238E27FC236}">
                  <a16:creationId xmlns:a16="http://schemas.microsoft.com/office/drawing/2014/main" id="{E238347F-58A8-4346-BD5F-427A8F498B98}"/>
                </a:ext>
              </a:extLst>
            </p:cNvPr>
            <p:cNvGrpSpPr/>
            <p:nvPr/>
          </p:nvGrpSpPr>
          <p:grpSpPr>
            <a:xfrm rot="5400000">
              <a:off x="3429161" y="1317996"/>
              <a:ext cx="537556" cy="136576"/>
              <a:chOff x="2641350" y="846250"/>
              <a:chExt cx="413600" cy="105075"/>
            </a:xfrm>
            <a:grpFill/>
          </p:grpSpPr>
          <p:sp>
            <p:nvSpPr>
              <p:cNvPr id="127" name="Google Shape;436;p40">
                <a:extLst>
                  <a:ext uri="{FF2B5EF4-FFF2-40B4-BE49-F238E27FC236}">
                    <a16:creationId xmlns:a16="http://schemas.microsoft.com/office/drawing/2014/main" id="{27C1B8D7-0150-4298-8C1B-9EBF7F855B0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437;p40">
                <a:extLst>
                  <a:ext uri="{FF2B5EF4-FFF2-40B4-BE49-F238E27FC236}">
                    <a16:creationId xmlns:a16="http://schemas.microsoft.com/office/drawing/2014/main" id="{DA39FD86-0181-416F-BED7-7673F997685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438;p40">
                <a:extLst>
                  <a:ext uri="{FF2B5EF4-FFF2-40B4-BE49-F238E27FC236}">
                    <a16:creationId xmlns:a16="http://schemas.microsoft.com/office/drawing/2014/main" id="{4176956F-60F4-4CF9-BC74-C5FD05C85F2B}"/>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439;p40">
                <a:extLst>
                  <a:ext uri="{FF2B5EF4-FFF2-40B4-BE49-F238E27FC236}">
                    <a16:creationId xmlns:a16="http://schemas.microsoft.com/office/drawing/2014/main" id="{E8B5D6E5-F54D-443C-92C4-6F72AAB4164D}"/>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435;p40">
              <a:extLst>
                <a:ext uri="{FF2B5EF4-FFF2-40B4-BE49-F238E27FC236}">
                  <a16:creationId xmlns:a16="http://schemas.microsoft.com/office/drawing/2014/main" id="{144BBF3F-18F0-4FC3-985B-12686547A889}"/>
                </a:ext>
              </a:extLst>
            </p:cNvPr>
            <p:cNvGrpSpPr/>
            <p:nvPr/>
          </p:nvGrpSpPr>
          <p:grpSpPr>
            <a:xfrm rot="5400000">
              <a:off x="3429161" y="1776920"/>
              <a:ext cx="537556" cy="136576"/>
              <a:chOff x="2641350" y="846250"/>
              <a:chExt cx="413600" cy="105075"/>
            </a:xfrm>
            <a:grpFill/>
          </p:grpSpPr>
          <p:sp>
            <p:nvSpPr>
              <p:cNvPr id="123" name="Google Shape;436;p40">
                <a:extLst>
                  <a:ext uri="{FF2B5EF4-FFF2-40B4-BE49-F238E27FC236}">
                    <a16:creationId xmlns:a16="http://schemas.microsoft.com/office/drawing/2014/main" id="{56EC75E3-1517-4E37-9822-1F0AB15D6A7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437;p40">
                <a:extLst>
                  <a:ext uri="{FF2B5EF4-FFF2-40B4-BE49-F238E27FC236}">
                    <a16:creationId xmlns:a16="http://schemas.microsoft.com/office/drawing/2014/main" id="{923B9ABB-CD49-438D-9ECE-8C4868C1E701}"/>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438;p40">
                <a:extLst>
                  <a:ext uri="{FF2B5EF4-FFF2-40B4-BE49-F238E27FC236}">
                    <a16:creationId xmlns:a16="http://schemas.microsoft.com/office/drawing/2014/main" id="{485A210C-89FA-479E-A69A-B469FB891D46}"/>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439;p40">
                <a:extLst>
                  <a:ext uri="{FF2B5EF4-FFF2-40B4-BE49-F238E27FC236}">
                    <a16:creationId xmlns:a16="http://schemas.microsoft.com/office/drawing/2014/main" id="{F013C5D2-49D6-45B3-AF3D-77620E5B52B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435;p40">
              <a:extLst>
                <a:ext uri="{FF2B5EF4-FFF2-40B4-BE49-F238E27FC236}">
                  <a16:creationId xmlns:a16="http://schemas.microsoft.com/office/drawing/2014/main" id="{CE381D7E-348F-4798-8F7B-BA0F9A609EB6}"/>
                </a:ext>
              </a:extLst>
            </p:cNvPr>
            <p:cNvGrpSpPr/>
            <p:nvPr/>
          </p:nvGrpSpPr>
          <p:grpSpPr>
            <a:xfrm rot="5400000">
              <a:off x="3429161" y="2234684"/>
              <a:ext cx="537556" cy="136576"/>
              <a:chOff x="2641350" y="846250"/>
              <a:chExt cx="413600" cy="105075"/>
            </a:xfrm>
            <a:grpFill/>
          </p:grpSpPr>
          <p:sp>
            <p:nvSpPr>
              <p:cNvPr id="119" name="Google Shape;436;p40">
                <a:extLst>
                  <a:ext uri="{FF2B5EF4-FFF2-40B4-BE49-F238E27FC236}">
                    <a16:creationId xmlns:a16="http://schemas.microsoft.com/office/drawing/2014/main" id="{E1526E36-D797-44BC-80E8-029374BBD52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437;p40">
                <a:extLst>
                  <a:ext uri="{FF2B5EF4-FFF2-40B4-BE49-F238E27FC236}">
                    <a16:creationId xmlns:a16="http://schemas.microsoft.com/office/drawing/2014/main" id="{134192BF-E91D-4AD7-A7D4-FC0F64B4877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438;p40">
                <a:extLst>
                  <a:ext uri="{FF2B5EF4-FFF2-40B4-BE49-F238E27FC236}">
                    <a16:creationId xmlns:a16="http://schemas.microsoft.com/office/drawing/2014/main" id="{87FA9FB8-5049-46EE-A6E6-61D84C346C65}"/>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439;p40">
                <a:extLst>
                  <a:ext uri="{FF2B5EF4-FFF2-40B4-BE49-F238E27FC236}">
                    <a16:creationId xmlns:a16="http://schemas.microsoft.com/office/drawing/2014/main" id="{2D7DEFC1-B256-4853-8663-8C46A0307A2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435;p40">
              <a:extLst>
                <a:ext uri="{FF2B5EF4-FFF2-40B4-BE49-F238E27FC236}">
                  <a16:creationId xmlns:a16="http://schemas.microsoft.com/office/drawing/2014/main" id="{CB8B865C-8EFD-41C6-8D37-4B8D150BF48A}"/>
                </a:ext>
              </a:extLst>
            </p:cNvPr>
            <p:cNvGrpSpPr/>
            <p:nvPr/>
          </p:nvGrpSpPr>
          <p:grpSpPr>
            <a:xfrm rot="5400000">
              <a:off x="3429161" y="2678928"/>
              <a:ext cx="537556" cy="136576"/>
              <a:chOff x="2641350" y="846250"/>
              <a:chExt cx="413600" cy="105075"/>
            </a:xfrm>
            <a:grpFill/>
          </p:grpSpPr>
          <p:sp>
            <p:nvSpPr>
              <p:cNvPr id="115" name="Google Shape;436;p40">
                <a:extLst>
                  <a:ext uri="{FF2B5EF4-FFF2-40B4-BE49-F238E27FC236}">
                    <a16:creationId xmlns:a16="http://schemas.microsoft.com/office/drawing/2014/main" id="{3DF33850-1805-4AAE-A2F2-C1355DA7FD6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437;p40">
                <a:extLst>
                  <a:ext uri="{FF2B5EF4-FFF2-40B4-BE49-F238E27FC236}">
                    <a16:creationId xmlns:a16="http://schemas.microsoft.com/office/drawing/2014/main" id="{E7ABAE82-0C41-4DE1-A194-74E86ADE2FC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438;p40">
                <a:extLst>
                  <a:ext uri="{FF2B5EF4-FFF2-40B4-BE49-F238E27FC236}">
                    <a16:creationId xmlns:a16="http://schemas.microsoft.com/office/drawing/2014/main" id="{150E217F-CE81-4D92-8B32-9C819D406B7A}"/>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439;p40">
                <a:extLst>
                  <a:ext uri="{FF2B5EF4-FFF2-40B4-BE49-F238E27FC236}">
                    <a16:creationId xmlns:a16="http://schemas.microsoft.com/office/drawing/2014/main" id="{A751CE18-F72A-4088-9F08-A224C2700EF7}"/>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435;p40">
              <a:extLst>
                <a:ext uri="{FF2B5EF4-FFF2-40B4-BE49-F238E27FC236}">
                  <a16:creationId xmlns:a16="http://schemas.microsoft.com/office/drawing/2014/main" id="{1936A214-73D1-4A58-82EB-F3816628118C}"/>
                </a:ext>
              </a:extLst>
            </p:cNvPr>
            <p:cNvGrpSpPr/>
            <p:nvPr/>
          </p:nvGrpSpPr>
          <p:grpSpPr>
            <a:xfrm rot="5400000">
              <a:off x="3429625" y="3131128"/>
              <a:ext cx="537556" cy="136576"/>
              <a:chOff x="2641350" y="846250"/>
              <a:chExt cx="413600" cy="105075"/>
            </a:xfrm>
            <a:grpFill/>
          </p:grpSpPr>
          <p:sp>
            <p:nvSpPr>
              <p:cNvPr id="111" name="Google Shape;436;p40">
                <a:extLst>
                  <a:ext uri="{FF2B5EF4-FFF2-40B4-BE49-F238E27FC236}">
                    <a16:creationId xmlns:a16="http://schemas.microsoft.com/office/drawing/2014/main" id="{02CCE6BB-F5FF-4C85-8BDB-2D43CB8671EA}"/>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437;p40">
                <a:extLst>
                  <a:ext uri="{FF2B5EF4-FFF2-40B4-BE49-F238E27FC236}">
                    <a16:creationId xmlns:a16="http://schemas.microsoft.com/office/drawing/2014/main" id="{7F8A78EC-286E-456F-8120-3E2185B916B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438;p40">
                <a:extLst>
                  <a:ext uri="{FF2B5EF4-FFF2-40B4-BE49-F238E27FC236}">
                    <a16:creationId xmlns:a16="http://schemas.microsoft.com/office/drawing/2014/main" id="{777ADAC4-A77E-446F-AA16-2BA3F66C4FF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439;p40">
                <a:extLst>
                  <a:ext uri="{FF2B5EF4-FFF2-40B4-BE49-F238E27FC236}">
                    <a16:creationId xmlns:a16="http://schemas.microsoft.com/office/drawing/2014/main" id="{E250DAE6-8563-4D87-9AE5-A52AF96547E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435;p40">
              <a:extLst>
                <a:ext uri="{FF2B5EF4-FFF2-40B4-BE49-F238E27FC236}">
                  <a16:creationId xmlns:a16="http://schemas.microsoft.com/office/drawing/2014/main" id="{A91EB615-C50D-4133-8FA4-4605A68B56DC}"/>
                </a:ext>
              </a:extLst>
            </p:cNvPr>
            <p:cNvGrpSpPr/>
            <p:nvPr/>
          </p:nvGrpSpPr>
          <p:grpSpPr>
            <a:xfrm rot="5400000">
              <a:off x="3429161" y="3431652"/>
              <a:ext cx="537556" cy="136576"/>
              <a:chOff x="2641350" y="846250"/>
              <a:chExt cx="413600" cy="105075"/>
            </a:xfrm>
            <a:grpFill/>
          </p:grpSpPr>
          <p:sp>
            <p:nvSpPr>
              <p:cNvPr id="107" name="Google Shape;436;p40">
                <a:extLst>
                  <a:ext uri="{FF2B5EF4-FFF2-40B4-BE49-F238E27FC236}">
                    <a16:creationId xmlns:a16="http://schemas.microsoft.com/office/drawing/2014/main" id="{B978E3D8-98C7-49D8-BD63-70A2240B75E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437;p40">
                <a:extLst>
                  <a:ext uri="{FF2B5EF4-FFF2-40B4-BE49-F238E27FC236}">
                    <a16:creationId xmlns:a16="http://schemas.microsoft.com/office/drawing/2014/main" id="{8695ED32-AB57-4C58-BC23-D5F8974E0FFB}"/>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438;p40">
                <a:extLst>
                  <a:ext uri="{FF2B5EF4-FFF2-40B4-BE49-F238E27FC236}">
                    <a16:creationId xmlns:a16="http://schemas.microsoft.com/office/drawing/2014/main" id="{8EE17B50-A6FB-4F14-98DB-B86D776BB79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439;p40">
                <a:extLst>
                  <a:ext uri="{FF2B5EF4-FFF2-40B4-BE49-F238E27FC236}">
                    <a16:creationId xmlns:a16="http://schemas.microsoft.com/office/drawing/2014/main" id="{40FAFCEC-C07E-480F-B130-424C5D41C5E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097511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grpSp>
        <p:nvGrpSpPr>
          <p:cNvPr id="485" name="Google Shape;485;p43"/>
          <p:cNvGrpSpPr/>
          <p:nvPr/>
        </p:nvGrpSpPr>
        <p:grpSpPr>
          <a:xfrm rot="10800000">
            <a:off x="-369277" y="3791021"/>
            <a:ext cx="2159530" cy="548628"/>
            <a:chOff x="2641350" y="846250"/>
            <a:chExt cx="413600" cy="105075"/>
          </a:xfrm>
        </p:grpSpPr>
        <p:sp>
          <p:nvSpPr>
            <p:cNvPr id="486" name="Google Shape;486;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43"/>
          <p:cNvGrpSpPr/>
          <p:nvPr/>
        </p:nvGrpSpPr>
        <p:grpSpPr>
          <a:xfrm>
            <a:off x="4303222" y="236524"/>
            <a:ext cx="537556" cy="136576"/>
            <a:chOff x="2641350" y="846250"/>
            <a:chExt cx="413600" cy="105075"/>
          </a:xfrm>
          <a:solidFill>
            <a:schemeClr val="accent3">
              <a:lumMod val="40000"/>
              <a:lumOff val="60000"/>
            </a:schemeClr>
          </a:solidFill>
        </p:grpSpPr>
        <p:sp>
          <p:nvSpPr>
            <p:cNvPr id="492" name="Google Shape;492;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0" name="Google Shape;490;p43"/>
          <p:cNvSpPr/>
          <p:nvPr/>
        </p:nvSpPr>
        <p:spPr>
          <a:xfrm>
            <a:off x="7905422" y="3909676"/>
            <a:ext cx="998400" cy="998400"/>
          </a:xfrm>
          <a:prstGeom prst="ellipse">
            <a:avLst/>
          </a:prstGeom>
          <a:solidFill>
            <a:srgbClr val="718AC6">
              <a:alpha val="38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90;p43">
            <a:extLst>
              <a:ext uri="{FF2B5EF4-FFF2-40B4-BE49-F238E27FC236}">
                <a16:creationId xmlns:a16="http://schemas.microsoft.com/office/drawing/2014/main" id="{5C45EDF6-D654-43F6-BCC9-D298924B97AE}"/>
              </a:ext>
            </a:extLst>
          </p:cNvPr>
          <p:cNvSpPr/>
          <p:nvPr/>
        </p:nvSpPr>
        <p:spPr>
          <a:xfrm>
            <a:off x="8048193" y="3909676"/>
            <a:ext cx="712857" cy="722835"/>
          </a:xfrm>
          <a:prstGeom prst="ellipse">
            <a:avLst/>
          </a:prstGeom>
          <a:solidFill>
            <a:srgbClr val="718AC6">
              <a:alpha val="38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Rectangle 13">
            <a:extLst>
              <a:ext uri="{FF2B5EF4-FFF2-40B4-BE49-F238E27FC236}">
                <a16:creationId xmlns:a16="http://schemas.microsoft.com/office/drawing/2014/main" id="{001E0E4A-9D64-41E2-9DA2-EFE18AAEE9F0}"/>
              </a:ext>
            </a:extLst>
          </p:cNvPr>
          <p:cNvSpPr/>
          <p:nvPr/>
        </p:nvSpPr>
        <p:spPr>
          <a:xfrm>
            <a:off x="944679" y="1017507"/>
            <a:ext cx="3813601" cy="175258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2D8E39-1538-4F94-86E9-A60A69F98FE9}"/>
              </a:ext>
            </a:extLst>
          </p:cNvPr>
          <p:cNvSpPr/>
          <p:nvPr/>
        </p:nvSpPr>
        <p:spPr>
          <a:xfrm>
            <a:off x="4268168" y="2608489"/>
            <a:ext cx="4635654" cy="1731160"/>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01B16C7-E57A-493F-8C90-8809C6C52A49}"/>
              </a:ext>
            </a:extLst>
          </p:cNvPr>
          <p:cNvSpPr txBox="1"/>
          <p:nvPr/>
        </p:nvSpPr>
        <p:spPr>
          <a:xfrm>
            <a:off x="975854" y="1279144"/>
            <a:ext cx="3751249" cy="1384995"/>
          </a:xfrm>
          <a:prstGeom prst="rect">
            <a:avLst/>
          </a:prstGeom>
          <a:noFill/>
        </p:spPr>
        <p:txBody>
          <a:bodyPr wrap="square">
            <a:spAutoFit/>
          </a:bodyPr>
          <a:lstStyle/>
          <a:p>
            <a:pPr algn="ctr"/>
            <a:r>
              <a:rPr lang="en-US" b="0" i="0" dirty="0">
                <a:solidFill>
                  <a:srgbClr val="080809"/>
                </a:solidFill>
                <a:effectLst/>
                <a:latin typeface="inherit"/>
              </a:rPr>
              <a:t>AI-</a:t>
            </a:r>
            <a:r>
              <a:rPr lang="ka-GE" b="0" i="0" dirty="0">
                <a:solidFill>
                  <a:srgbClr val="080809"/>
                </a:solidFill>
                <a:effectLst/>
                <a:latin typeface="inherit"/>
              </a:rPr>
              <a:t>ის ვირუსულად გავრცელებამ სკოლებსა და სასწავლო გარემოში წარმოშვა რამდენიმე მნიშვნელოვანი გამოწვევა, რომლებიც ერთმანეთთან ძალიან ახლოსაა და ფაქტობრივად ერთ ჯაჭვს წარმოქმნის. </a:t>
            </a:r>
            <a:br>
              <a:rPr lang="ka-GE" b="0" i="0" dirty="0">
                <a:solidFill>
                  <a:srgbClr val="1C1E21"/>
                </a:solidFill>
                <a:effectLst/>
                <a:latin typeface="Segoe UI Historic" panose="020B0502040204020203" pitchFamily="34" charset="0"/>
              </a:rPr>
            </a:br>
            <a:endParaRPr lang="en-US" dirty="0"/>
          </a:p>
        </p:txBody>
      </p:sp>
      <p:sp>
        <p:nvSpPr>
          <p:cNvPr id="19" name="TextBox 18">
            <a:extLst>
              <a:ext uri="{FF2B5EF4-FFF2-40B4-BE49-F238E27FC236}">
                <a16:creationId xmlns:a16="http://schemas.microsoft.com/office/drawing/2014/main" id="{4181638D-DD5D-47C1-BF06-B67D132983A0}"/>
              </a:ext>
            </a:extLst>
          </p:cNvPr>
          <p:cNvSpPr txBox="1"/>
          <p:nvPr/>
        </p:nvSpPr>
        <p:spPr>
          <a:xfrm>
            <a:off x="4202541" y="2770095"/>
            <a:ext cx="4635654" cy="1815882"/>
          </a:xfrm>
          <a:prstGeom prst="rect">
            <a:avLst/>
          </a:prstGeom>
          <a:noFill/>
        </p:spPr>
        <p:txBody>
          <a:bodyPr wrap="square">
            <a:spAutoFit/>
          </a:bodyPr>
          <a:lstStyle/>
          <a:p>
            <a:pPr algn="ctr"/>
            <a:r>
              <a:rPr lang="ka-GE" b="0" i="0" dirty="0">
                <a:solidFill>
                  <a:srgbClr val="080809"/>
                </a:solidFill>
                <a:effectLst/>
                <a:latin typeface="inherit"/>
              </a:rPr>
              <a:t>ერთ-ერთი ყველაზე თვალსაჩინო პრობლემა არის მისი გადაჭარბებული მოხმარება, რადგან ბევრი მოსწავლე უკვე ეჩვევა მარტივ გზას, რთული დავალებების გაკეთების ნაცვლად უბრალოდ სთხოვს </a:t>
            </a:r>
            <a:r>
              <a:rPr lang="en-US" b="0" i="0" dirty="0">
                <a:solidFill>
                  <a:srgbClr val="080809"/>
                </a:solidFill>
                <a:effectLst/>
                <a:latin typeface="inherit"/>
              </a:rPr>
              <a:t>AI-</a:t>
            </a:r>
            <a:r>
              <a:rPr lang="ka-GE" b="0" i="0" dirty="0">
                <a:solidFill>
                  <a:srgbClr val="080809"/>
                </a:solidFill>
                <a:effectLst/>
                <a:latin typeface="inherit"/>
              </a:rPr>
              <a:t>ს, რომ ყველაფერი მის მაგივრად გააკეთოს, რაც ასუსტებს მათ ლოგიკურ, ანალიტიკურ და თვითგამოვლენის უნარს. </a:t>
            </a:r>
          </a:p>
          <a:p>
            <a:br>
              <a:rPr lang="ka-GE"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47FD7A-9A9E-4DEE-8EB9-C2D086EBB1F3}"/>
              </a:ext>
            </a:extLst>
          </p:cNvPr>
          <p:cNvSpPr/>
          <p:nvPr/>
        </p:nvSpPr>
        <p:spPr>
          <a:xfrm>
            <a:off x="901091" y="1051125"/>
            <a:ext cx="3813601" cy="175258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38AAB93-AC80-46A2-84F4-8A4B66A29826}"/>
              </a:ext>
            </a:extLst>
          </p:cNvPr>
          <p:cNvSpPr/>
          <p:nvPr/>
        </p:nvSpPr>
        <p:spPr>
          <a:xfrm>
            <a:off x="4268168" y="2608489"/>
            <a:ext cx="4635654" cy="1731160"/>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oogle Shape;485;p43">
            <a:extLst>
              <a:ext uri="{FF2B5EF4-FFF2-40B4-BE49-F238E27FC236}">
                <a16:creationId xmlns:a16="http://schemas.microsoft.com/office/drawing/2014/main" id="{475D9AF5-363A-4AF2-9F4B-B64985E9F6C4}"/>
              </a:ext>
            </a:extLst>
          </p:cNvPr>
          <p:cNvGrpSpPr/>
          <p:nvPr/>
        </p:nvGrpSpPr>
        <p:grpSpPr>
          <a:xfrm rot="10800000">
            <a:off x="-369277" y="3791021"/>
            <a:ext cx="2159530" cy="548628"/>
            <a:chOff x="2641350" y="846250"/>
            <a:chExt cx="413600" cy="105075"/>
          </a:xfrm>
        </p:grpSpPr>
        <p:sp>
          <p:nvSpPr>
            <p:cNvPr id="7" name="Google Shape;486;p43">
              <a:extLst>
                <a:ext uri="{FF2B5EF4-FFF2-40B4-BE49-F238E27FC236}">
                  <a16:creationId xmlns:a16="http://schemas.microsoft.com/office/drawing/2014/main" id="{D40708C6-2DB3-49D2-932D-A86B02564D7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87;p43">
              <a:extLst>
                <a:ext uri="{FF2B5EF4-FFF2-40B4-BE49-F238E27FC236}">
                  <a16:creationId xmlns:a16="http://schemas.microsoft.com/office/drawing/2014/main" id="{5749A05C-CE66-48E5-9C22-F02684F1F23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88;p43">
              <a:extLst>
                <a:ext uri="{FF2B5EF4-FFF2-40B4-BE49-F238E27FC236}">
                  <a16:creationId xmlns:a16="http://schemas.microsoft.com/office/drawing/2014/main" id="{6385C7F1-3BD5-4339-8FF1-C868F0D32D7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89;p43">
              <a:extLst>
                <a:ext uri="{FF2B5EF4-FFF2-40B4-BE49-F238E27FC236}">
                  <a16:creationId xmlns:a16="http://schemas.microsoft.com/office/drawing/2014/main" id="{E3B7C06F-C4C3-4202-94B1-40AEFB10DDA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491;p43">
            <a:extLst>
              <a:ext uri="{FF2B5EF4-FFF2-40B4-BE49-F238E27FC236}">
                <a16:creationId xmlns:a16="http://schemas.microsoft.com/office/drawing/2014/main" id="{7BC7FC6D-7031-4A18-8751-DF945CD625EE}"/>
              </a:ext>
            </a:extLst>
          </p:cNvPr>
          <p:cNvGrpSpPr/>
          <p:nvPr/>
        </p:nvGrpSpPr>
        <p:grpSpPr>
          <a:xfrm>
            <a:off x="4303222" y="236524"/>
            <a:ext cx="537556" cy="136576"/>
            <a:chOff x="2641350" y="846250"/>
            <a:chExt cx="413600" cy="105075"/>
          </a:xfrm>
          <a:solidFill>
            <a:schemeClr val="accent3">
              <a:lumMod val="40000"/>
              <a:lumOff val="60000"/>
            </a:schemeClr>
          </a:solidFill>
        </p:grpSpPr>
        <p:sp>
          <p:nvSpPr>
            <p:cNvPr id="12" name="Google Shape;492;p43">
              <a:extLst>
                <a:ext uri="{FF2B5EF4-FFF2-40B4-BE49-F238E27FC236}">
                  <a16:creationId xmlns:a16="http://schemas.microsoft.com/office/drawing/2014/main" id="{83A48EF2-1FC2-4E16-969C-3BE44C4D2962}"/>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93;p43">
              <a:extLst>
                <a:ext uri="{FF2B5EF4-FFF2-40B4-BE49-F238E27FC236}">
                  <a16:creationId xmlns:a16="http://schemas.microsoft.com/office/drawing/2014/main" id="{92912DA6-85DC-48AA-903A-F8775B9FE7D9}"/>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94;p43">
              <a:extLst>
                <a:ext uri="{FF2B5EF4-FFF2-40B4-BE49-F238E27FC236}">
                  <a16:creationId xmlns:a16="http://schemas.microsoft.com/office/drawing/2014/main" id="{4E04FADF-BB13-48AA-A7CC-7A2F17CFDED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95;p43">
              <a:extLst>
                <a:ext uri="{FF2B5EF4-FFF2-40B4-BE49-F238E27FC236}">
                  <a16:creationId xmlns:a16="http://schemas.microsoft.com/office/drawing/2014/main" id="{8476579C-586A-42C5-92E2-D3189650D068}"/>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TextBox 16">
            <a:extLst>
              <a:ext uri="{FF2B5EF4-FFF2-40B4-BE49-F238E27FC236}">
                <a16:creationId xmlns:a16="http://schemas.microsoft.com/office/drawing/2014/main" id="{25F71AC3-6551-48D6-8128-55857D3A25A6}"/>
              </a:ext>
            </a:extLst>
          </p:cNvPr>
          <p:cNvSpPr txBox="1"/>
          <p:nvPr/>
        </p:nvSpPr>
        <p:spPr>
          <a:xfrm>
            <a:off x="1180797" y="1342643"/>
            <a:ext cx="3353687" cy="1169551"/>
          </a:xfrm>
          <a:prstGeom prst="rect">
            <a:avLst/>
          </a:prstGeom>
          <a:noFill/>
        </p:spPr>
        <p:txBody>
          <a:bodyPr wrap="square">
            <a:spAutoFit/>
          </a:bodyPr>
          <a:lstStyle/>
          <a:p>
            <a:pPr algn="ctr"/>
            <a:r>
              <a:rPr lang="en-US" b="0" i="0" dirty="0">
                <a:solidFill>
                  <a:srgbClr val="080809"/>
                </a:solidFill>
                <a:effectLst/>
                <a:latin typeface="inherit"/>
              </a:rPr>
              <a:t>The spread of AI in schools and learning environments has raised challenges that are close to each other and form a single chain. One of the most obvious problems is overusing it</a:t>
            </a:r>
            <a:r>
              <a:rPr lang="ka-GE" b="0" i="0" dirty="0">
                <a:solidFill>
                  <a:srgbClr val="080809"/>
                </a:solidFill>
                <a:effectLst/>
                <a:latin typeface="inherit"/>
              </a:rPr>
              <a:t>.</a:t>
            </a:r>
            <a:endParaRPr lang="en-US" b="0" i="0" dirty="0">
              <a:solidFill>
                <a:srgbClr val="080809"/>
              </a:solidFill>
              <a:effectLst/>
              <a:latin typeface="inherit"/>
            </a:endParaRPr>
          </a:p>
        </p:txBody>
      </p:sp>
      <p:sp>
        <p:nvSpPr>
          <p:cNvPr id="19" name="TextBox 18">
            <a:extLst>
              <a:ext uri="{FF2B5EF4-FFF2-40B4-BE49-F238E27FC236}">
                <a16:creationId xmlns:a16="http://schemas.microsoft.com/office/drawing/2014/main" id="{912D786F-C38C-4187-A3D1-A2BC7289F54E}"/>
              </a:ext>
            </a:extLst>
          </p:cNvPr>
          <p:cNvSpPr txBox="1"/>
          <p:nvPr/>
        </p:nvSpPr>
        <p:spPr>
          <a:xfrm>
            <a:off x="5188607" y="2997015"/>
            <a:ext cx="2929120" cy="954107"/>
          </a:xfrm>
          <a:prstGeom prst="rect">
            <a:avLst/>
          </a:prstGeom>
          <a:noFill/>
        </p:spPr>
        <p:txBody>
          <a:bodyPr wrap="square">
            <a:spAutoFit/>
          </a:bodyPr>
          <a:lstStyle/>
          <a:p>
            <a:pPr algn="ctr"/>
            <a:r>
              <a:rPr lang="en-US" b="0" i="0" dirty="0">
                <a:solidFill>
                  <a:srgbClr val="080809"/>
                </a:solidFill>
                <a:effectLst/>
                <a:latin typeface="inherit"/>
              </a:rPr>
              <a:t>instead of doing complex tasks, they ask AI to do everything for them, which weakens their logical and analytical abilities.</a:t>
            </a:r>
            <a:endParaRPr lang="en-US" dirty="0"/>
          </a:p>
        </p:txBody>
      </p:sp>
    </p:spTree>
    <p:extLst>
      <p:ext uri="{BB962C8B-B14F-4D97-AF65-F5344CB8AC3E}">
        <p14:creationId xmlns:p14="http://schemas.microsoft.com/office/powerpoint/2010/main" val="10162126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D84899-CCA3-4CB6-BE5D-6D05912DE826}"/>
              </a:ext>
            </a:extLst>
          </p:cNvPr>
          <p:cNvPicPr>
            <a:picLocks noChangeAspect="1"/>
          </p:cNvPicPr>
          <p:nvPr/>
        </p:nvPicPr>
        <p:blipFill>
          <a:blip r:embed="rId2"/>
          <a:stretch>
            <a:fillRect/>
          </a:stretch>
        </p:blipFill>
        <p:spPr>
          <a:xfrm>
            <a:off x="0" y="0"/>
            <a:ext cx="9144000" cy="5143500"/>
          </a:xfrm>
          <a:prstGeom prst="rect">
            <a:avLst/>
          </a:prstGeom>
        </p:spPr>
      </p:pic>
      <p:sp>
        <p:nvSpPr>
          <p:cNvPr id="14" name="Rectangle 13">
            <a:extLst>
              <a:ext uri="{FF2B5EF4-FFF2-40B4-BE49-F238E27FC236}">
                <a16:creationId xmlns:a16="http://schemas.microsoft.com/office/drawing/2014/main" id="{DD799B98-6A13-4256-8679-FE5899328BE4}"/>
              </a:ext>
            </a:extLst>
          </p:cNvPr>
          <p:cNvSpPr/>
          <p:nvPr/>
        </p:nvSpPr>
        <p:spPr>
          <a:xfrm>
            <a:off x="380319" y="3965713"/>
            <a:ext cx="2651116" cy="864704"/>
          </a:xfrm>
          <a:prstGeom prst="rect">
            <a:avLst/>
          </a:prstGeom>
          <a:solidFill>
            <a:srgbClr val="CFD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F79E781-238E-4653-978A-F974456441D5}"/>
              </a:ext>
            </a:extLst>
          </p:cNvPr>
          <p:cNvSpPr/>
          <p:nvPr/>
        </p:nvSpPr>
        <p:spPr>
          <a:xfrm>
            <a:off x="586409" y="675861"/>
            <a:ext cx="4611756" cy="3200400"/>
          </a:xfrm>
          <a:prstGeom prst="rect">
            <a:avLst/>
          </a:prstGeom>
          <a:solidFill>
            <a:srgbClr val="CFD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4A6EE54-93E2-41FE-81BE-B6F1DCB8F65D}"/>
              </a:ext>
            </a:extLst>
          </p:cNvPr>
          <p:cNvSpPr/>
          <p:nvPr/>
        </p:nvSpPr>
        <p:spPr>
          <a:xfrm>
            <a:off x="0" y="0"/>
            <a:ext cx="5325035" cy="5143500"/>
          </a:xfrm>
          <a:custGeom>
            <a:avLst/>
            <a:gdLst/>
            <a:ahLst/>
            <a:cxnLst/>
            <a:rect l="l" t="t" r="r" b="b"/>
            <a:pathLst>
              <a:path w="5325035" h="5143500">
                <a:moveTo>
                  <a:pt x="4891443" y="1928744"/>
                </a:moveTo>
                <a:lnTo>
                  <a:pt x="4891443" y="2651602"/>
                </a:lnTo>
                <a:lnTo>
                  <a:pt x="5217376" y="2651602"/>
                </a:lnTo>
                <a:lnTo>
                  <a:pt x="5217376" y="2506941"/>
                </a:lnTo>
                <a:lnTo>
                  <a:pt x="5079413" y="2506941"/>
                </a:lnTo>
                <a:lnTo>
                  <a:pt x="5079413" y="2347993"/>
                </a:lnTo>
                <a:lnTo>
                  <a:pt x="5196838" y="2347993"/>
                </a:lnTo>
                <a:lnTo>
                  <a:pt x="5196838" y="2210476"/>
                </a:lnTo>
                <a:lnTo>
                  <a:pt x="5079413" y="2210476"/>
                </a:lnTo>
                <a:lnTo>
                  <a:pt x="5079413" y="2073405"/>
                </a:lnTo>
                <a:lnTo>
                  <a:pt x="5204875" y="2073405"/>
                </a:lnTo>
                <a:lnTo>
                  <a:pt x="5204875" y="1928744"/>
                </a:lnTo>
                <a:close/>
                <a:moveTo>
                  <a:pt x="3891318" y="1928744"/>
                </a:moveTo>
                <a:lnTo>
                  <a:pt x="3891318" y="2651602"/>
                </a:lnTo>
                <a:lnTo>
                  <a:pt x="4048480" y="2651602"/>
                </a:lnTo>
                <a:lnTo>
                  <a:pt x="4048480" y="2322990"/>
                </a:lnTo>
                <a:lnTo>
                  <a:pt x="4146261" y="2651602"/>
                </a:lnTo>
                <a:lnTo>
                  <a:pt x="4311013" y="2651602"/>
                </a:lnTo>
                <a:lnTo>
                  <a:pt x="4311013" y="1928744"/>
                </a:lnTo>
                <a:lnTo>
                  <a:pt x="4153851" y="1928744"/>
                </a:lnTo>
                <a:lnTo>
                  <a:pt x="4153851" y="2254231"/>
                </a:lnTo>
                <a:lnTo>
                  <a:pt x="4048480" y="1928744"/>
                </a:lnTo>
                <a:close/>
                <a:moveTo>
                  <a:pt x="3510318" y="1928744"/>
                </a:moveTo>
                <a:lnTo>
                  <a:pt x="3510318" y="2651602"/>
                </a:lnTo>
                <a:lnTo>
                  <a:pt x="3836251" y="2651602"/>
                </a:lnTo>
                <a:lnTo>
                  <a:pt x="3836251" y="2506941"/>
                </a:lnTo>
                <a:lnTo>
                  <a:pt x="3698288" y="2506941"/>
                </a:lnTo>
                <a:lnTo>
                  <a:pt x="3698288" y="2347993"/>
                </a:lnTo>
                <a:lnTo>
                  <a:pt x="3815713" y="2347993"/>
                </a:lnTo>
                <a:lnTo>
                  <a:pt x="3815713" y="2210476"/>
                </a:lnTo>
                <a:lnTo>
                  <a:pt x="3698288" y="2210476"/>
                </a:lnTo>
                <a:lnTo>
                  <a:pt x="3698288" y="2073405"/>
                </a:lnTo>
                <a:lnTo>
                  <a:pt x="3823750" y="2073405"/>
                </a:lnTo>
                <a:lnTo>
                  <a:pt x="3823750" y="1928744"/>
                </a:lnTo>
                <a:close/>
                <a:moveTo>
                  <a:pt x="2738793" y="1928744"/>
                </a:moveTo>
                <a:lnTo>
                  <a:pt x="2738793" y="2651602"/>
                </a:lnTo>
                <a:lnTo>
                  <a:pt x="2926763" y="2651602"/>
                </a:lnTo>
                <a:lnTo>
                  <a:pt x="2926763" y="1928744"/>
                </a:lnTo>
                <a:close/>
                <a:moveTo>
                  <a:pt x="2386368" y="1928744"/>
                </a:moveTo>
                <a:lnTo>
                  <a:pt x="2386368" y="2651602"/>
                </a:lnTo>
                <a:lnTo>
                  <a:pt x="2688638" y="2651602"/>
                </a:lnTo>
                <a:lnTo>
                  <a:pt x="2688638" y="2506941"/>
                </a:lnTo>
                <a:lnTo>
                  <a:pt x="2574338" y="2506941"/>
                </a:lnTo>
                <a:lnTo>
                  <a:pt x="2574338" y="1928744"/>
                </a:lnTo>
                <a:close/>
                <a:moveTo>
                  <a:pt x="2033943" y="1928744"/>
                </a:moveTo>
                <a:lnTo>
                  <a:pt x="2033943" y="2651602"/>
                </a:lnTo>
                <a:lnTo>
                  <a:pt x="2336213" y="2651602"/>
                </a:lnTo>
                <a:lnTo>
                  <a:pt x="2336213" y="2506941"/>
                </a:lnTo>
                <a:lnTo>
                  <a:pt x="2221913" y="2506941"/>
                </a:lnTo>
                <a:lnTo>
                  <a:pt x="2221913" y="1928744"/>
                </a:lnTo>
                <a:close/>
                <a:moveTo>
                  <a:pt x="1652943" y="1928744"/>
                </a:moveTo>
                <a:lnTo>
                  <a:pt x="1652943" y="2651602"/>
                </a:lnTo>
                <a:lnTo>
                  <a:pt x="1978877" y="2651602"/>
                </a:lnTo>
                <a:lnTo>
                  <a:pt x="1978877" y="2506941"/>
                </a:lnTo>
                <a:lnTo>
                  <a:pt x="1840913" y="2506941"/>
                </a:lnTo>
                <a:lnTo>
                  <a:pt x="1840913" y="2347993"/>
                </a:lnTo>
                <a:lnTo>
                  <a:pt x="1958338" y="2347993"/>
                </a:lnTo>
                <a:lnTo>
                  <a:pt x="1958338" y="2210476"/>
                </a:lnTo>
                <a:lnTo>
                  <a:pt x="1840913" y="2210476"/>
                </a:lnTo>
                <a:lnTo>
                  <a:pt x="1840913" y="2073405"/>
                </a:lnTo>
                <a:lnTo>
                  <a:pt x="1966375" y="2073405"/>
                </a:lnTo>
                <a:lnTo>
                  <a:pt x="1966375" y="1928744"/>
                </a:lnTo>
                <a:close/>
                <a:moveTo>
                  <a:pt x="1201696" y="1928744"/>
                </a:moveTo>
                <a:lnTo>
                  <a:pt x="1201696" y="2073405"/>
                </a:lnTo>
                <a:lnTo>
                  <a:pt x="1312871" y="2073405"/>
                </a:lnTo>
                <a:lnTo>
                  <a:pt x="1312871" y="2651602"/>
                </a:lnTo>
                <a:lnTo>
                  <a:pt x="1500841" y="2651602"/>
                </a:lnTo>
                <a:lnTo>
                  <a:pt x="1500841" y="2073405"/>
                </a:lnTo>
                <a:lnTo>
                  <a:pt x="1612462" y="2073405"/>
                </a:lnTo>
                <a:lnTo>
                  <a:pt x="1612462" y="1928744"/>
                </a:lnTo>
                <a:close/>
                <a:moveTo>
                  <a:pt x="738543" y="1928744"/>
                </a:moveTo>
                <a:lnTo>
                  <a:pt x="738543" y="2651602"/>
                </a:lnTo>
                <a:lnTo>
                  <a:pt x="895705" y="2651602"/>
                </a:lnTo>
                <a:lnTo>
                  <a:pt x="895705" y="2322990"/>
                </a:lnTo>
                <a:lnTo>
                  <a:pt x="993486" y="2651602"/>
                </a:lnTo>
                <a:lnTo>
                  <a:pt x="1158238" y="2651602"/>
                </a:lnTo>
                <a:lnTo>
                  <a:pt x="1158238" y="1928744"/>
                </a:lnTo>
                <a:lnTo>
                  <a:pt x="1001076" y="1928744"/>
                </a:lnTo>
                <a:lnTo>
                  <a:pt x="1001076" y="2254231"/>
                </a:lnTo>
                <a:lnTo>
                  <a:pt x="895705" y="1928744"/>
                </a:lnTo>
                <a:close/>
                <a:moveTo>
                  <a:pt x="471843" y="1928744"/>
                </a:moveTo>
                <a:lnTo>
                  <a:pt x="471843" y="2651602"/>
                </a:lnTo>
                <a:lnTo>
                  <a:pt x="659813" y="2651602"/>
                </a:lnTo>
                <a:lnTo>
                  <a:pt x="659813" y="1928744"/>
                </a:lnTo>
                <a:close/>
                <a:moveTo>
                  <a:pt x="4600484" y="1913564"/>
                </a:moveTo>
                <a:cubicBezTo>
                  <a:pt x="4559705" y="1913564"/>
                  <a:pt x="4523614" y="1920484"/>
                  <a:pt x="4492212" y="1934325"/>
                </a:cubicBezTo>
                <a:cubicBezTo>
                  <a:pt x="4460809" y="1948166"/>
                  <a:pt x="4436252" y="1967142"/>
                  <a:pt x="4418542" y="1991252"/>
                </a:cubicBezTo>
                <a:cubicBezTo>
                  <a:pt x="4400831" y="2015362"/>
                  <a:pt x="4390190" y="2040440"/>
                  <a:pt x="4386618" y="2066484"/>
                </a:cubicBezTo>
                <a:cubicBezTo>
                  <a:pt x="4383046" y="2092529"/>
                  <a:pt x="4381260" y="2131597"/>
                  <a:pt x="4381260" y="2183687"/>
                </a:cubicBezTo>
                <a:lnTo>
                  <a:pt x="4381260" y="2394874"/>
                </a:lnTo>
                <a:cubicBezTo>
                  <a:pt x="4381260" y="2465716"/>
                  <a:pt x="4387064" y="2518773"/>
                  <a:pt x="4398673" y="2554045"/>
                </a:cubicBezTo>
                <a:cubicBezTo>
                  <a:pt x="4410282" y="2589318"/>
                  <a:pt x="4433945" y="2616925"/>
                  <a:pt x="4469664" y="2636868"/>
                </a:cubicBezTo>
                <a:cubicBezTo>
                  <a:pt x="4505383" y="2656811"/>
                  <a:pt x="4550775" y="2666783"/>
                  <a:pt x="4605842" y="2666783"/>
                </a:cubicBezTo>
                <a:cubicBezTo>
                  <a:pt x="4658824" y="2666783"/>
                  <a:pt x="4703398" y="2655008"/>
                  <a:pt x="4739564" y="2631458"/>
                </a:cubicBezTo>
                <a:cubicBezTo>
                  <a:pt x="4775729" y="2607908"/>
                  <a:pt x="4799095" y="2580483"/>
                  <a:pt x="4809662" y="2549183"/>
                </a:cubicBezTo>
                <a:cubicBezTo>
                  <a:pt x="4820228" y="2517882"/>
                  <a:pt x="4825512" y="2464823"/>
                  <a:pt x="4825512" y="2390004"/>
                </a:cubicBezTo>
                <a:lnTo>
                  <a:pt x="4825512" y="2361834"/>
                </a:lnTo>
                <a:lnTo>
                  <a:pt x="4637542" y="2361834"/>
                </a:lnTo>
                <a:lnTo>
                  <a:pt x="4637542" y="2452693"/>
                </a:lnTo>
                <a:cubicBezTo>
                  <a:pt x="4637542" y="2492379"/>
                  <a:pt x="4635384" y="2517593"/>
                  <a:pt x="4631068" y="2528334"/>
                </a:cubicBezTo>
                <a:cubicBezTo>
                  <a:pt x="4626752" y="2539075"/>
                  <a:pt x="4617599" y="2544446"/>
                  <a:pt x="4603609" y="2544446"/>
                </a:cubicBezTo>
                <a:cubicBezTo>
                  <a:pt x="4589024" y="2544446"/>
                  <a:pt x="4579648" y="2539088"/>
                  <a:pt x="4575481" y="2528373"/>
                </a:cubicBezTo>
                <a:cubicBezTo>
                  <a:pt x="4571313" y="2517657"/>
                  <a:pt x="4569230" y="2494737"/>
                  <a:pt x="4569230" y="2459614"/>
                </a:cubicBezTo>
                <a:lnTo>
                  <a:pt x="4569230" y="2123858"/>
                </a:lnTo>
                <a:cubicBezTo>
                  <a:pt x="4569230" y="2087246"/>
                  <a:pt x="4571313" y="2063433"/>
                  <a:pt x="4575481" y="2052420"/>
                </a:cubicBezTo>
                <a:cubicBezTo>
                  <a:pt x="4579648" y="2041407"/>
                  <a:pt x="4589470" y="2035900"/>
                  <a:pt x="4604949" y="2035900"/>
                </a:cubicBezTo>
                <a:cubicBezTo>
                  <a:pt x="4618641" y="2035900"/>
                  <a:pt x="4627496" y="2040430"/>
                  <a:pt x="4631514" y="2049490"/>
                </a:cubicBezTo>
                <a:cubicBezTo>
                  <a:pt x="4635533" y="2058550"/>
                  <a:pt x="4637542" y="2081346"/>
                  <a:pt x="4637542" y="2117879"/>
                </a:cubicBezTo>
                <a:lnTo>
                  <a:pt x="4637542" y="2243515"/>
                </a:lnTo>
                <a:lnTo>
                  <a:pt x="4825512" y="2243515"/>
                </a:lnTo>
                <a:lnTo>
                  <a:pt x="4825512" y="2174848"/>
                </a:lnTo>
                <a:cubicBezTo>
                  <a:pt x="4825512" y="2107373"/>
                  <a:pt x="4819856" y="2057658"/>
                  <a:pt x="4808545" y="2025704"/>
                </a:cubicBezTo>
                <a:cubicBezTo>
                  <a:pt x="4797235" y="1993751"/>
                  <a:pt x="4773571" y="1967072"/>
                  <a:pt x="4737554" y="1945669"/>
                </a:cubicBezTo>
                <a:cubicBezTo>
                  <a:pt x="4701538" y="1924265"/>
                  <a:pt x="4655848" y="1913564"/>
                  <a:pt x="4600484" y="1913564"/>
                </a:cubicBezTo>
                <a:close/>
                <a:moveTo>
                  <a:pt x="3212215" y="1913564"/>
                </a:moveTo>
                <a:cubicBezTo>
                  <a:pt x="3156256" y="1913564"/>
                  <a:pt x="3110640" y="1926586"/>
                  <a:pt x="3075368" y="1952631"/>
                </a:cubicBezTo>
                <a:cubicBezTo>
                  <a:pt x="3040095" y="1978676"/>
                  <a:pt x="3018739" y="2007325"/>
                  <a:pt x="3011297" y="2038579"/>
                </a:cubicBezTo>
                <a:cubicBezTo>
                  <a:pt x="3003856" y="2069833"/>
                  <a:pt x="3000135" y="2119988"/>
                  <a:pt x="3000135" y="2189044"/>
                </a:cubicBezTo>
                <a:lnTo>
                  <a:pt x="3000135" y="2403803"/>
                </a:lnTo>
                <a:cubicBezTo>
                  <a:pt x="3000135" y="2453512"/>
                  <a:pt x="3001922" y="2490793"/>
                  <a:pt x="3005496" y="2515648"/>
                </a:cubicBezTo>
                <a:cubicBezTo>
                  <a:pt x="3009071" y="2540502"/>
                  <a:pt x="3018007" y="2564240"/>
                  <a:pt x="3032306" y="2586862"/>
                </a:cubicBezTo>
                <a:cubicBezTo>
                  <a:pt x="3046605" y="2609484"/>
                  <a:pt x="3067531" y="2628459"/>
                  <a:pt x="3095083" y="2643789"/>
                </a:cubicBezTo>
                <a:cubicBezTo>
                  <a:pt x="3122635" y="2659118"/>
                  <a:pt x="3152200" y="2666783"/>
                  <a:pt x="3183780" y="2666783"/>
                </a:cubicBezTo>
                <a:cubicBezTo>
                  <a:pt x="3210290" y="2666783"/>
                  <a:pt x="3233300" y="2661202"/>
                  <a:pt x="3252810" y="2650040"/>
                </a:cubicBezTo>
                <a:cubicBezTo>
                  <a:pt x="3272321" y="2638877"/>
                  <a:pt x="3288480" y="2622134"/>
                  <a:pt x="3301289" y="2599810"/>
                </a:cubicBezTo>
                <a:lnTo>
                  <a:pt x="3318674" y="2651602"/>
                </a:lnTo>
                <a:lnTo>
                  <a:pt x="3436797" y="2651602"/>
                </a:lnTo>
                <a:lnTo>
                  <a:pt x="3436797" y="2263607"/>
                </a:lnTo>
                <a:lnTo>
                  <a:pt x="3216680" y="2263607"/>
                </a:lnTo>
                <a:lnTo>
                  <a:pt x="3216680" y="2373442"/>
                </a:lnTo>
                <a:lnTo>
                  <a:pt x="3254631" y="2373442"/>
                </a:lnTo>
                <a:lnTo>
                  <a:pt x="3254631" y="2459167"/>
                </a:lnTo>
                <a:cubicBezTo>
                  <a:pt x="3254631" y="2492803"/>
                  <a:pt x="3252175" y="2515424"/>
                  <a:pt x="3247264" y="2527033"/>
                </a:cubicBezTo>
                <a:cubicBezTo>
                  <a:pt x="3242353" y="2538642"/>
                  <a:pt x="3233051" y="2544446"/>
                  <a:pt x="3219359" y="2544446"/>
                </a:cubicBezTo>
                <a:cubicBezTo>
                  <a:pt x="3206857" y="2544446"/>
                  <a:pt x="3198523" y="2539311"/>
                  <a:pt x="3194356" y="2529042"/>
                </a:cubicBezTo>
                <a:cubicBezTo>
                  <a:pt x="3190189" y="2518773"/>
                  <a:pt x="3188105" y="2497416"/>
                  <a:pt x="3188105" y="2464972"/>
                </a:cubicBezTo>
                <a:lnTo>
                  <a:pt x="3188105" y="2118053"/>
                </a:lnTo>
                <a:cubicBezTo>
                  <a:pt x="3188105" y="2081144"/>
                  <a:pt x="3190189" y="2058224"/>
                  <a:pt x="3194356" y="2049295"/>
                </a:cubicBezTo>
                <a:cubicBezTo>
                  <a:pt x="3198523" y="2040365"/>
                  <a:pt x="3206411" y="2035900"/>
                  <a:pt x="3218019" y="2035900"/>
                </a:cubicBezTo>
                <a:cubicBezTo>
                  <a:pt x="3231414" y="2035900"/>
                  <a:pt x="3239897" y="2041109"/>
                  <a:pt x="3243469" y="2051527"/>
                </a:cubicBezTo>
                <a:cubicBezTo>
                  <a:pt x="3247041" y="2061945"/>
                  <a:pt x="3248827" y="2087841"/>
                  <a:pt x="3248827" y="2129215"/>
                </a:cubicBezTo>
                <a:lnTo>
                  <a:pt x="3248827" y="2194849"/>
                </a:lnTo>
                <a:lnTo>
                  <a:pt x="3436797" y="2194849"/>
                </a:lnTo>
                <a:lnTo>
                  <a:pt x="3436797" y="2163595"/>
                </a:lnTo>
                <a:cubicBezTo>
                  <a:pt x="3436797" y="2104361"/>
                  <a:pt x="3431290" y="2059192"/>
                  <a:pt x="3420277" y="2028087"/>
                </a:cubicBezTo>
                <a:cubicBezTo>
                  <a:pt x="3409264" y="1996982"/>
                  <a:pt x="3385600" y="1970118"/>
                  <a:pt x="3349286" y="1947496"/>
                </a:cubicBezTo>
                <a:cubicBezTo>
                  <a:pt x="3312972" y="1924874"/>
                  <a:pt x="3267282" y="1913564"/>
                  <a:pt x="3212215" y="1913564"/>
                </a:cubicBezTo>
                <a:close/>
                <a:moveTo>
                  <a:pt x="4649969" y="994550"/>
                </a:moveTo>
                <a:cubicBezTo>
                  <a:pt x="4659545" y="1115082"/>
                  <a:pt x="4669089" y="1216285"/>
                  <a:pt x="4678600" y="1298159"/>
                </a:cubicBezTo>
                <a:lnTo>
                  <a:pt x="4613895" y="1298159"/>
                </a:lnTo>
                <a:cubicBezTo>
                  <a:pt x="4618797" y="1234168"/>
                  <a:pt x="4630821" y="1132965"/>
                  <a:pt x="4649969" y="994550"/>
                </a:cubicBezTo>
                <a:close/>
                <a:moveTo>
                  <a:pt x="1601969" y="994550"/>
                </a:moveTo>
                <a:cubicBezTo>
                  <a:pt x="1611546" y="1115082"/>
                  <a:pt x="1621089" y="1216285"/>
                  <a:pt x="1630600" y="1298159"/>
                </a:cubicBezTo>
                <a:lnTo>
                  <a:pt x="1565895" y="1298159"/>
                </a:lnTo>
                <a:cubicBezTo>
                  <a:pt x="1570797" y="1234168"/>
                  <a:pt x="1582822" y="1132965"/>
                  <a:pt x="1601969" y="994550"/>
                </a:cubicBezTo>
                <a:close/>
                <a:moveTo>
                  <a:pt x="2059988" y="957045"/>
                </a:moveTo>
                <a:cubicBezTo>
                  <a:pt x="2081717" y="957045"/>
                  <a:pt x="2096674" y="960617"/>
                  <a:pt x="2104859" y="967761"/>
                </a:cubicBezTo>
                <a:cubicBezTo>
                  <a:pt x="2113045" y="974904"/>
                  <a:pt x="2117138" y="989936"/>
                  <a:pt x="2117138" y="1012856"/>
                </a:cubicBezTo>
                <a:lnTo>
                  <a:pt x="2117138" y="1052593"/>
                </a:lnTo>
                <a:cubicBezTo>
                  <a:pt x="2117138" y="1084442"/>
                  <a:pt x="2112896" y="1103269"/>
                  <a:pt x="2104413" y="1109073"/>
                </a:cubicBezTo>
                <a:cubicBezTo>
                  <a:pt x="2095930" y="1114877"/>
                  <a:pt x="2081121" y="1117779"/>
                  <a:pt x="2059988" y="1117779"/>
                </a:cubicBezTo>
                <a:close/>
                <a:moveTo>
                  <a:pt x="4920018" y="833369"/>
                </a:moveTo>
                <a:lnTo>
                  <a:pt x="4920018" y="1556227"/>
                </a:lnTo>
                <a:lnTo>
                  <a:pt x="5222288" y="1556227"/>
                </a:lnTo>
                <a:lnTo>
                  <a:pt x="5222288" y="1411566"/>
                </a:lnTo>
                <a:lnTo>
                  <a:pt x="5107988" y="1411566"/>
                </a:lnTo>
                <a:lnTo>
                  <a:pt x="5107988" y="833369"/>
                </a:lnTo>
                <a:close/>
                <a:moveTo>
                  <a:pt x="4506536" y="833369"/>
                </a:moveTo>
                <a:lnTo>
                  <a:pt x="4410654" y="1556227"/>
                </a:lnTo>
                <a:lnTo>
                  <a:pt x="4604986" y="1556227"/>
                </a:lnTo>
                <a:lnTo>
                  <a:pt x="4616287" y="1426300"/>
                </a:lnTo>
                <a:lnTo>
                  <a:pt x="4683525" y="1426300"/>
                </a:lnTo>
                <a:lnTo>
                  <a:pt x="4693613" y="1556227"/>
                </a:lnTo>
                <a:lnTo>
                  <a:pt x="4885713" y="1556227"/>
                </a:lnTo>
                <a:lnTo>
                  <a:pt x="4778222" y="833369"/>
                </a:lnTo>
                <a:close/>
                <a:moveTo>
                  <a:pt x="4186593" y="833369"/>
                </a:moveTo>
                <a:lnTo>
                  <a:pt x="4186593" y="1556227"/>
                </a:lnTo>
                <a:lnTo>
                  <a:pt x="4374563" y="1556227"/>
                </a:lnTo>
                <a:lnTo>
                  <a:pt x="4374563" y="833369"/>
                </a:lnTo>
                <a:close/>
                <a:moveTo>
                  <a:pt x="3415068" y="833369"/>
                </a:moveTo>
                <a:lnTo>
                  <a:pt x="3415068" y="1556227"/>
                </a:lnTo>
                <a:lnTo>
                  <a:pt x="3603038" y="1556227"/>
                </a:lnTo>
                <a:lnTo>
                  <a:pt x="3603038" y="833369"/>
                </a:lnTo>
                <a:close/>
                <a:moveTo>
                  <a:pt x="3053118" y="833369"/>
                </a:moveTo>
                <a:lnTo>
                  <a:pt x="3053118" y="1556227"/>
                </a:lnTo>
                <a:lnTo>
                  <a:pt x="3241088" y="1556227"/>
                </a:lnTo>
                <a:lnTo>
                  <a:pt x="3241088" y="1252618"/>
                </a:lnTo>
                <a:lnTo>
                  <a:pt x="3357174" y="1252618"/>
                </a:lnTo>
                <a:lnTo>
                  <a:pt x="3357174" y="1115101"/>
                </a:lnTo>
                <a:lnTo>
                  <a:pt x="3241088" y="1115101"/>
                </a:lnTo>
                <a:lnTo>
                  <a:pt x="3241088" y="978030"/>
                </a:lnTo>
                <a:lnTo>
                  <a:pt x="3371461" y="978030"/>
                </a:lnTo>
                <a:lnTo>
                  <a:pt x="3371461" y="833369"/>
                </a:lnTo>
                <a:close/>
                <a:moveTo>
                  <a:pt x="2786418" y="833369"/>
                </a:moveTo>
                <a:lnTo>
                  <a:pt x="2786418" y="1556227"/>
                </a:lnTo>
                <a:lnTo>
                  <a:pt x="2974388" y="1556227"/>
                </a:lnTo>
                <a:lnTo>
                  <a:pt x="2974388" y="833369"/>
                </a:lnTo>
                <a:close/>
                <a:moveTo>
                  <a:pt x="2335171" y="833369"/>
                </a:moveTo>
                <a:lnTo>
                  <a:pt x="2335171" y="978030"/>
                </a:lnTo>
                <a:lnTo>
                  <a:pt x="2446346" y="978030"/>
                </a:lnTo>
                <a:lnTo>
                  <a:pt x="2446346" y="1556227"/>
                </a:lnTo>
                <a:lnTo>
                  <a:pt x="2634316" y="1556227"/>
                </a:lnTo>
                <a:lnTo>
                  <a:pt x="2634316" y="978030"/>
                </a:lnTo>
                <a:lnTo>
                  <a:pt x="2745937" y="978030"/>
                </a:lnTo>
                <a:lnTo>
                  <a:pt x="2745937" y="833369"/>
                </a:lnTo>
                <a:close/>
                <a:moveTo>
                  <a:pt x="1872018" y="833369"/>
                </a:moveTo>
                <a:lnTo>
                  <a:pt x="1872018" y="1556227"/>
                </a:lnTo>
                <a:lnTo>
                  <a:pt x="2059988" y="1556227"/>
                </a:lnTo>
                <a:lnTo>
                  <a:pt x="2059988" y="1230294"/>
                </a:lnTo>
                <a:cubicBezTo>
                  <a:pt x="2085884" y="1230294"/>
                  <a:pt x="2101883" y="1234907"/>
                  <a:pt x="2107985" y="1244135"/>
                </a:cubicBezTo>
                <a:cubicBezTo>
                  <a:pt x="2114087" y="1253362"/>
                  <a:pt x="2117138" y="1277323"/>
                  <a:pt x="2117138" y="1316019"/>
                </a:cubicBezTo>
                <a:lnTo>
                  <a:pt x="2117138" y="1556227"/>
                </a:lnTo>
                <a:lnTo>
                  <a:pt x="2291713" y="1556227"/>
                </a:lnTo>
                <a:lnTo>
                  <a:pt x="2291713" y="1365578"/>
                </a:lnTo>
                <a:cubicBezTo>
                  <a:pt x="2291713" y="1307238"/>
                  <a:pt x="2290150" y="1271593"/>
                  <a:pt x="2287025" y="1258645"/>
                </a:cubicBezTo>
                <a:cubicBezTo>
                  <a:pt x="2283900" y="1245697"/>
                  <a:pt x="2275937" y="1231484"/>
                  <a:pt x="2263138" y="1216006"/>
                </a:cubicBezTo>
                <a:cubicBezTo>
                  <a:pt x="2250339" y="1200528"/>
                  <a:pt x="2225336" y="1188175"/>
                  <a:pt x="2188129" y="1178948"/>
                </a:cubicBezTo>
                <a:cubicBezTo>
                  <a:pt x="2229205" y="1175078"/>
                  <a:pt x="2256739" y="1163470"/>
                  <a:pt x="2270728" y="1144122"/>
                </a:cubicBezTo>
                <a:cubicBezTo>
                  <a:pt x="2284718" y="1124774"/>
                  <a:pt x="2291713" y="1086972"/>
                  <a:pt x="2291713" y="1030715"/>
                </a:cubicBezTo>
                <a:cubicBezTo>
                  <a:pt x="2291713" y="969100"/>
                  <a:pt x="2281816" y="924229"/>
                  <a:pt x="2262022" y="896100"/>
                </a:cubicBezTo>
                <a:cubicBezTo>
                  <a:pt x="2242228" y="867971"/>
                  <a:pt x="2216629" y="850484"/>
                  <a:pt x="2185227" y="843638"/>
                </a:cubicBezTo>
                <a:cubicBezTo>
                  <a:pt x="2153824" y="836792"/>
                  <a:pt x="2093772" y="833369"/>
                  <a:pt x="2005070" y="833369"/>
                </a:cubicBezTo>
                <a:close/>
                <a:moveTo>
                  <a:pt x="1458536" y="833369"/>
                </a:moveTo>
                <a:lnTo>
                  <a:pt x="1362654" y="1556227"/>
                </a:lnTo>
                <a:lnTo>
                  <a:pt x="1556986" y="1556227"/>
                </a:lnTo>
                <a:lnTo>
                  <a:pt x="1568288" y="1426300"/>
                </a:lnTo>
                <a:lnTo>
                  <a:pt x="1635525" y="1426300"/>
                </a:lnTo>
                <a:lnTo>
                  <a:pt x="1645613" y="1556227"/>
                </a:lnTo>
                <a:lnTo>
                  <a:pt x="1837713" y="1556227"/>
                </a:lnTo>
                <a:lnTo>
                  <a:pt x="1730222" y="833369"/>
                </a:lnTo>
                <a:close/>
                <a:moveTo>
                  <a:pt x="3895634" y="818188"/>
                </a:moveTo>
                <a:cubicBezTo>
                  <a:pt x="3854855" y="818188"/>
                  <a:pt x="3818764" y="825109"/>
                  <a:pt x="3787361" y="838950"/>
                </a:cubicBezTo>
                <a:cubicBezTo>
                  <a:pt x="3755959" y="852791"/>
                  <a:pt x="3731402" y="871767"/>
                  <a:pt x="3713692" y="895877"/>
                </a:cubicBezTo>
                <a:cubicBezTo>
                  <a:pt x="3695981" y="919987"/>
                  <a:pt x="3685340" y="945064"/>
                  <a:pt x="3681768" y="971109"/>
                </a:cubicBezTo>
                <a:cubicBezTo>
                  <a:pt x="3678196" y="997154"/>
                  <a:pt x="3676410" y="1036222"/>
                  <a:pt x="3676410" y="1088312"/>
                </a:cubicBezTo>
                <a:lnTo>
                  <a:pt x="3676410" y="1299499"/>
                </a:lnTo>
                <a:cubicBezTo>
                  <a:pt x="3676410" y="1370341"/>
                  <a:pt x="3682214" y="1423398"/>
                  <a:pt x="3693823" y="1458670"/>
                </a:cubicBezTo>
                <a:cubicBezTo>
                  <a:pt x="3705432" y="1493943"/>
                  <a:pt x="3729095" y="1521550"/>
                  <a:pt x="3764814" y="1541493"/>
                </a:cubicBezTo>
                <a:cubicBezTo>
                  <a:pt x="3800533" y="1561436"/>
                  <a:pt x="3845925" y="1571408"/>
                  <a:pt x="3900992" y="1571408"/>
                </a:cubicBezTo>
                <a:cubicBezTo>
                  <a:pt x="3953975" y="1571408"/>
                  <a:pt x="3998549" y="1559633"/>
                  <a:pt x="4034714" y="1536083"/>
                </a:cubicBezTo>
                <a:cubicBezTo>
                  <a:pt x="4070879" y="1512533"/>
                  <a:pt x="4094245" y="1485108"/>
                  <a:pt x="4104812" y="1453808"/>
                </a:cubicBezTo>
                <a:cubicBezTo>
                  <a:pt x="4115379" y="1422507"/>
                  <a:pt x="4120662" y="1369448"/>
                  <a:pt x="4120662" y="1294629"/>
                </a:cubicBezTo>
                <a:lnTo>
                  <a:pt x="4120662" y="1266459"/>
                </a:lnTo>
                <a:lnTo>
                  <a:pt x="3932692" y="1266459"/>
                </a:lnTo>
                <a:lnTo>
                  <a:pt x="3932692" y="1357318"/>
                </a:lnTo>
                <a:cubicBezTo>
                  <a:pt x="3932692" y="1397004"/>
                  <a:pt x="3930534" y="1422218"/>
                  <a:pt x="3926218" y="1432959"/>
                </a:cubicBezTo>
                <a:cubicBezTo>
                  <a:pt x="3921902" y="1443700"/>
                  <a:pt x="3912749" y="1449071"/>
                  <a:pt x="3898759" y="1449071"/>
                </a:cubicBezTo>
                <a:cubicBezTo>
                  <a:pt x="3884174" y="1449071"/>
                  <a:pt x="3874798" y="1443713"/>
                  <a:pt x="3870631" y="1432997"/>
                </a:cubicBezTo>
                <a:cubicBezTo>
                  <a:pt x="3866464" y="1422282"/>
                  <a:pt x="3864380" y="1399362"/>
                  <a:pt x="3864380" y="1364239"/>
                </a:cubicBezTo>
                <a:lnTo>
                  <a:pt x="3864380" y="1028483"/>
                </a:lnTo>
                <a:cubicBezTo>
                  <a:pt x="3864380" y="991871"/>
                  <a:pt x="3866464" y="968058"/>
                  <a:pt x="3870631" y="957045"/>
                </a:cubicBezTo>
                <a:cubicBezTo>
                  <a:pt x="3874798" y="946032"/>
                  <a:pt x="3884621" y="940525"/>
                  <a:pt x="3900099" y="940525"/>
                </a:cubicBezTo>
                <a:cubicBezTo>
                  <a:pt x="3913791" y="940525"/>
                  <a:pt x="3922646" y="945055"/>
                  <a:pt x="3926665" y="954115"/>
                </a:cubicBezTo>
                <a:cubicBezTo>
                  <a:pt x="3930683" y="963175"/>
                  <a:pt x="3932692" y="985971"/>
                  <a:pt x="3932692" y="1022504"/>
                </a:cubicBezTo>
                <a:lnTo>
                  <a:pt x="3932692" y="1148140"/>
                </a:lnTo>
                <a:lnTo>
                  <a:pt x="4120662" y="1148140"/>
                </a:lnTo>
                <a:lnTo>
                  <a:pt x="4120662" y="1079473"/>
                </a:lnTo>
                <a:cubicBezTo>
                  <a:pt x="4120662" y="1011997"/>
                  <a:pt x="4115007" y="962283"/>
                  <a:pt x="4103696" y="930329"/>
                </a:cubicBezTo>
                <a:cubicBezTo>
                  <a:pt x="4092385" y="898375"/>
                  <a:pt x="4068721" y="871697"/>
                  <a:pt x="4032705" y="850293"/>
                </a:cubicBezTo>
                <a:cubicBezTo>
                  <a:pt x="3996688" y="828890"/>
                  <a:pt x="3950998" y="818188"/>
                  <a:pt x="3895634" y="818188"/>
                </a:cubicBezTo>
                <a:close/>
                <a:moveTo>
                  <a:pt x="0" y="0"/>
                </a:moveTo>
                <a:lnTo>
                  <a:pt x="5325035" y="0"/>
                </a:lnTo>
                <a:lnTo>
                  <a:pt x="5325035" y="5143500"/>
                </a:lnTo>
                <a:lnTo>
                  <a:pt x="0" y="51435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31307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3" name="TextBox 2">
            <a:extLst>
              <a:ext uri="{FF2B5EF4-FFF2-40B4-BE49-F238E27FC236}">
                <a16:creationId xmlns:a16="http://schemas.microsoft.com/office/drawing/2014/main" id="{7C9F90E7-4004-4853-B58A-EDB0D583E64D}"/>
              </a:ext>
            </a:extLst>
          </p:cNvPr>
          <p:cNvSpPr txBox="1"/>
          <p:nvPr/>
        </p:nvSpPr>
        <p:spPr>
          <a:xfrm>
            <a:off x="1692647" y="2143815"/>
            <a:ext cx="5857875" cy="2462213"/>
          </a:xfrm>
          <a:prstGeom prst="rect">
            <a:avLst/>
          </a:prstGeom>
          <a:noFill/>
        </p:spPr>
        <p:txBody>
          <a:bodyPr wrap="square">
            <a:spAutoFit/>
          </a:bodyPr>
          <a:lstStyle/>
          <a:p>
            <a:pPr algn="ctr"/>
            <a:r>
              <a:rPr lang="ka-GE" b="0" i="0" dirty="0">
                <a:solidFill>
                  <a:srgbClr val="080809"/>
                </a:solidFill>
                <a:effectLst/>
                <a:latin typeface="inherit"/>
              </a:rPr>
              <a:t>მეორე პრობლემა არის აკადემიური არაკეთილსინდისიერება, რომელიც კიდევ უფრო ძლიერდება მაშინ, როცა მოსწავლეები თავიანთი ნაშრომების დიდი ნაწილს პირდაპირ </a:t>
            </a:r>
            <a:r>
              <a:rPr lang="en-US" b="0" i="0" dirty="0">
                <a:solidFill>
                  <a:srgbClr val="080809"/>
                </a:solidFill>
                <a:effectLst/>
                <a:latin typeface="inherit"/>
              </a:rPr>
              <a:t>AI-</a:t>
            </a:r>
            <a:r>
              <a:rPr lang="ka-GE" b="0" i="0" dirty="0">
                <a:solidFill>
                  <a:srgbClr val="080809"/>
                </a:solidFill>
                <a:effectLst/>
                <a:latin typeface="inherit"/>
              </a:rPr>
              <a:t>ის მიერ დაწერილ ტექსტებზე აწყობენ და ამ გზით მალავენ რეალურად რა იციან. ამას ემატება ისიც, რომ ბევრი მასწავლებელი კარგად არ არის ინფორმირებული იმ აპლიკაციებისა და სისტემების შესახებ, რომლებიც ნაშრომის ნამდვილობას ამოწმებს და შეუძლია განსაზღვროს, ტექსტი მოსწავლის ხელითაა თუ </a:t>
            </a:r>
            <a:r>
              <a:rPr lang="en-US" b="0" i="0" dirty="0">
                <a:solidFill>
                  <a:srgbClr val="080809"/>
                </a:solidFill>
                <a:effectLst/>
                <a:latin typeface="inherit"/>
              </a:rPr>
              <a:t>AI-</a:t>
            </a:r>
            <a:r>
              <a:rPr lang="ka-GE" b="0" i="0" dirty="0">
                <a:solidFill>
                  <a:srgbClr val="080809"/>
                </a:solidFill>
                <a:effectLst/>
                <a:latin typeface="inherit"/>
              </a:rPr>
              <a:t>ის მიერ შექმნილი. სწორედ ამ მიზეზით ხშირად რთულდება სამართლიანი შეფასება. </a:t>
            </a:r>
          </a:p>
          <a:p>
            <a:br>
              <a:rPr lang="ka-GE" b="0" i="0" dirty="0">
                <a:solidFill>
                  <a:srgbClr val="1C1E21"/>
                </a:solidFill>
                <a:effectLst/>
                <a:latin typeface="Segoe UI Historic" panose="020B0502040204020203" pitchFamily="34" charset="0"/>
              </a:rPr>
            </a:br>
            <a:endParaRPr lang="en-US" dirty="0"/>
          </a:p>
        </p:txBody>
      </p:sp>
      <p:grpSp>
        <p:nvGrpSpPr>
          <p:cNvPr id="4" name="Google Shape;569;p46">
            <a:extLst>
              <a:ext uri="{FF2B5EF4-FFF2-40B4-BE49-F238E27FC236}">
                <a16:creationId xmlns:a16="http://schemas.microsoft.com/office/drawing/2014/main" id="{328B9A12-8DD5-44BB-92A6-56C4044363C1}"/>
              </a:ext>
            </a:extLst>
          </p:cNvPr>
          <p:cNvGrpSpPr/>
          <p:nvPr/>
        </p:nvGrpSpPr>
        <p:grpSpPr>
          <a:xfrm>
            <a:off x="730818" y="997187"/>
            <a:ext cx="3397850" cy="187275"/>
            <a:chOff x="-3237675" y="-1132050"/>
            <a:chExt cx="3397850" cy="187275"/>
          </a:xfrm>
        </p:grpSpPr>
        <p:sp>
          <p:nvSpPr>
            <p:cNvPr id="5" name="Google Shape;570;p46">
              <a:extLst>
                <a:ext uri="{FF2B5EF4-FFF2-40B4-BE49-F238E27FC236}">
                  <a16:creationId xmlns:a16="http://schemas.microsoft.com/office/drawing/2014/main" id="{2FB0784A-CC64-45A7-9B34-D9A6A95FE2B9}"/>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71;p46">
              <a:extLst>
                <a:ext uri="{FF2B5EF4-FFF2-40B4-BE49-F238E27FC236}">
                  <a16:creationId xmlns:a16="http://schemas.microsoft.com/office/drawing/2014/main" id="{2DCB22B2-C72A-4FF4-8716-8B82E4D37A40}"/>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72;p46">
              <a:extLst>
                <a:ext uri="{FF2B5EF4-FFF2-40B4-BE49-F238E27FC236}">
                  <a16:creationId xmlns:a16="http://schemas.microsoft.com/office/drawing/2014/main" id="{1FB134D8-EA3E-496A-9E34-27F9206DDCA2}"/>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73;p46">
              <a:extLst>
                <a:ext uri="{FF2B5EF4-FFF2-40B4-BE49-F238E27FC236}">
                  <a16:creationId xmlns:a16="http://schemas.microsoft.com/office/drawing/2014/main" id="{CC4E4F5B-D55E-4361-9082-88D0176B155E}"/>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74;p46">
              <a:extLst>
                <a:ext uri="{FF2B5EF4-FFF2-40B4-BE49-F238E27FC236}">
                  <a16:creationId xmlns:a16="http://schemas.microsoft.com/office/drawing/2014/main" id="{7E9FFFC4-66E1-4B3F-B799-4F5C6970AAD5}"/>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75;p46">
              <a:extLst>
                <a:ext uri="{FF2B5EF4-FFF2-40B4-BE49-F238E27FC236}">
                  <a16:creationId xmlns:a16="http://schemas.microsoft.com/office/drawing/2014/main" id="{39979672-1AB9-4F58-9104-80D8590A2069}"/>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76;p46">
              <a:extLst>
                <a:ext uri="{FF2B5EF4-FFF2-40B4-BE49-F238E27FC236}">
                  <a16:creationId xmlns:a16="http://schemas.microsoft.com/office/drawing/2014/main" id="{5C91BEE0-2935-4CF2-B066-617B7D83E870}"/>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77;p46">
              <a:extLst>
                <a:ext uri="{FF2B5EF4-FFF2-40B4-BE49-F238E27FC236}">
                  <a16:creationId xmlns:a16="http://schemas.microsoft.com/office/drawing/2014/main" id="{C067B9B9-AE59-465F-8650-475AF2AABE24}"/>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78;p46">
              <a:extLst>
                <a:ext uri="{FF2B5EF4-FFF2-40B4-BE49-F238E27FC236}">
                  <a16:creationId xmlns:a16="http://schemas.microsoft.com/office/drawing/2014/main" id="{B58E0A43-706D-4E51-89E1-4F0E855171DE}"/>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569;p46">
            <a:extLst>
              <a:ext uri="{FF2B5EF4-FFF2-40B4-BE49-F238E27FC236}">
                <a16:creationId xmlns:a16="http://schemas.microsoft.com/office/drawing/2014/main" id="{5432D24D-6878-426C-A1FE-287CC0511C93}"/>
              </a:ext>
            </a:extLst>
          </p:cNvPr>
          <p:cNvGrpSpPr/>
          <p:nvPr/>
        </p:nvGrpSpPr>
        <p:grpSpPr>
          <a:xfrm>
            <a:off x="4406718" y="997187"/>
            <a:ext cx="3397850" cy="187275"/>
            <a:chOff x="-3237675" y="-1132050"/>
            <a:chExt cx="3397850" cy="187275"/>
          </a:xfrm>
        </p:grpSpPr>
        <p:sp>
          <p:nvSpPr>
            <p:cNvPr id="15" name="Google Shape;570;p46">
              <a:extLst>
                <a:ext uri="{FF2B5EF4-FFF2-40B4-BE49-F238E27FC236}">
                  <a16:creationId xmlns:a16="http://schemas.microsoft.com/office/drawing/2014/main" id="{CE15E8A9-AEC2-44E2-BACE-CDA727AF3219}"/>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1;p46">
              <a:extLst>
                <a:ext uri="{FF2B5EF4-FFF2-40B4-BE49-F238E27FC236}">
                  <a16:creationId xmlns:a16="http://schemas.microsoft.com/office/drawing/2014/main" id="{841CA7E8-4AA8-4988-B7D4-AC37A7B99146}"/>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2;p46">
              <a:extLst>
                <a:ext uri="{FF2B5EF4-FFF2-40B4-BE49-F238E27FC236}">
                  <a16:creationId xmlns:a16="http://schemas.microsoft.com/office/drawing/2014/main" id="{1669F84F-32B5-447D-8655-FA2749B8A020}"/>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3;p46">
              <a:extLst>
                <a:ext uri="{FF2B5EF4-FFF2-40B4-BE49-F238E27FC236}">
                  <a16:creationId xmlns:a16="http://schemas.microsoft.com/office/drawing/2014/main" id="{A5AF4B46-2F4D-4010-AEDF-9DC75CF63E10}"/>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4;p46">
              <a:extLst>
                <a:ext uri="{FF2B5EF4-FFF2-40B4-BE49-F238E27FC236}">
                  <a16:creationId xmlns:a16="http://schemas.microsoft.com/office/drawing/2014/main" id="{A77F40E5-6C6A-4D8A-BB57-B52F3AE2092E}"/>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5;p46">
              <a:extLst>
                <a:ext uri="{FF2B5EF4-FFF2-40B4-BE49-F238E27FC236}">
                  <a16:creationId xmlns:a16="http://schemas.microsoft.com/office/drawing/2014/main" id="{169C3852-8402-496A-BFC7-C7DC8D622039}"/>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6;p46">
              <a:extLst>
                <a:ext uri="{FF2B5EF4-FFF2-40B4-BE49-F238E27FC236}">
                  <a16:creationId xmlns:a16="http://schemas.microsoft.com/office/drawing/2014/main" id="{53B81EDE-F3C3-4951-9DCF-E711CB2B1BFE}"/>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77;p46">
              <a:extLst>
                <a:ext uri="{FF2B5EF4-FFF2-40B4-BE49-F238E27FC236}">
                  <a16:creationId xmlns:a16="http://schemas.microsoft.com/office/drawing/2014/main" id="{A5F513F2-2C01-4013-8205-CCFD7389F60B}"/>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78;p46">
              <a:extLst>
                <a:ext uri="{FF2B5EF4-FFF2-40B4-BE49-F238E27FC236}">
                  <a16:creationId xmlns:a16="http://schemas.microsoft.com/office/drawing/2014/main" id="{FBC3966E-DFDE-4F36-ABA5-96E362C3B736}"/>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569;p46">
            <a:extLst>
              <a:ext uri="{FF2B5EF4-FFF2-40B4-BE49-F238E27FC236}">
                <a16:creationId xmlns:a16="http://schemas.microsoft.com/office/drawing/2014/main" id="{7D41846F-C85D-4617-8672-8B1EB085A0B5}"/>
              </a:ext>
            </a:extLst>
          </p:cNvPr>
          <p:cNvGrpSpPr/>
          <p:nvPr/>
        </p:nvGrpSpPr>
        <p:grpSpPr>
          <a:xfrm rot="5400000">
            <a:off x="-1061746" y="2696111"/>
            <a:ext cx="3397850" cy="187275"/>
            <a:chOff x="-3237675" y="-1132050"/>
            <a:chExt cx="3397850" cy="187275"/>
          </a:xfrm>
        </p:grpSpPr>
        <p:sp>
          <p:nvSpPr>
            <p:cNvPr id="25" name="Google Shape;570;p46">
              <a:extLst>
                <a:ext uri="{FF2B5EF4-FFF2-40B4-BE49-F238E27FC236}">
                  <a16:creationId xmlns:a16="http://schemas.microsoft.com/office/drawing/2014/main" id="{0BB6E78C-0FE3-4EED-B87A-D6E616C98DAB}"/>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71;p46">
              <a:extLst>
                <a:ext uri="{FF2B5EF4-FFF2-40B4-BE49-F238E27FC236}">
                  <a16:creationId xmlns:a16="http://schemas.microsoft.com/office/drawing/2014/main" id="{ED30F8B7-CF46-444E-8E1A-1E595E015E6F}"/>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72;p46">
              <a:extLst>
                <a:ext uri="{FF2B5EF4-FFF2-40B4-BE49-F238E27FC236}">
                  <a16:creationId xmlns:a16="http://schemas.microsoft.com/office/drawing/2014/main" id="{2A8A2406-B9CA-4B2F-A1D5-29E245C99F47}"/>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73;p46">
              <a:extLst>
                <a:ext uri="{FF2B5EF4-FFF2-40B4-BE49-F238E27FC236}">
                  <a16:creationId xmlns:a16="http://schemas.microsoft.com/office/drawing/2014/main" id="{C7A8B3A7-DE5D-4E11-AA91-0F4F5CB419E3}"/>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74;p46">
              <a:extLst>
                <a:ext uri="{FF2B5EF4-FFF2-40B4-BE49-F238E27FC236}">
                  <a16:creationId xmlns:a16="http://schemas.microsoft.com/office/drawing/2014/main" id="{34002A98-D0C9-4A9C-AEEB-F2E46C3B3B63}"/>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75;p46">
              <a:extLst>
                <a:ext uri="{FF2B5EF4-FFF2-40B4-BE49-F238E27FC236}">
                  <a16:creationId xmlns:a16="http://schemas.microsoft.com/office/drawing/2014/main" id="{484C9A8E-D8CD-4410-BC38-2961DD361AFC}"/>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76;p46">
              <a:extLst>
                <a:ext uri="{FF2B5EF4-FFF2-40B4-BE49-F238E27FC236}">
                  <a16:creationId xmlns:a16="http://schemas.microsoft.com/office/drawing/2014/main" id="{A1B67128-D2AD-430D-8F19-AAD9E7BB8408}"/>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77;p46">
              <a:extLst>
                <a:ext uri="{FF2B5EF4-FFF2-40B4-BE49-F238E27FC236}">
                  <a16:creationId xmlns:a16="http://schemas.microsoft.com/office/drawing/2014/main" id="{FF0A7FEF-B68F-44F4-B581-9BAA773D9D59}"/>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78;p46">
              <a:extLst>
                <a:ext uri="{FF2B5EF4-FFF2-40B4-BE49-F238E27FC236}">
                  <a16:creationId xmlns:a16="http://schemas.microsoft.com/office/drawing/2014/main" id="{DD59B181-DD81-40B0-B3A8-55573079AE40}"/>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grpSp>
        <p:nvGrpSpPr>
          <p:cNvPr id="485" name="Google Shape;485;p43"/>
          <p:cNvGrpSpPr/>
          <p:nvPr/>
        </p:nvGrpSpPr>
        <p:grpSpPr>
          <a:xfrm rot="10800000">
            <a:off x="-369277" y="3791021"/>
            <a:ext cx="2159530" cy="548628"/>
            <a:chOff x="2641350" y="846250"/>
            <a:chExt cx="413600" cy="105075"/>
          </a:xfrm>
        </p:grpSpPr>
        <p:sp>
          <p:nvSpPr>
            <p:cNvPr id="486" name="Google Shape;486;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43"/>
          <p:cNvGrpSpPr/>
          <p:nvPr/>
        </p:nvGrpSpPr>
        <p:grpSpPr>
          <a:xfrm>
            <a:off x="4303222" y="236524"/>
            <a:ext cx="537556" cy="136576"/>
            <a:chOff x="2641350" y="846250"/>
            <a:chExt cx="413600" cy="105075"/>
          </a:xfrm>
          <a:solidFill>
            <a:schemeClr val="accent3">
              <a:lumMod val="40000"/>
              <a:lumOff val="60000"/>
            </a:schemeClr>
          </a:solidFill>
        </p:grpSpPr>
        <p:sp>
          <p:nvSpPr>
            <p:cNvPr id="492" name="Google Shape;492;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0" name="Google Shape;490;p43"/>
          <p:cNvSpPr/>
          <p:nvPr/>
        </p:nvSpPr>
        <p:spPr>
          <a:xfrm>
            <a:off x="7905422" y="3909676"/>
            <a:ext cx="998400" cy="998400"/>
          </a:xfrm>
          <a:prstGeom prst="ellipse">
            <a:avLst/>
          </a:prstGeom>
          <a:solidFill>
            <a:srgbClr val="718AC6">
              <a:alpha val="38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90;p43">
            <a:extLst>
              <a:ext uri="{FF2B5EF4-FFF2-40B4-BE49-F238E27FC236}">
                <a16:creationId xmlns:a16="http://schemas.microsoft.com/office/drawing/2014/main" id="{5C45EDF6-D654-43F6-BCC9-D298924B97AE}"/>
              </a:ext>
            </a:extLst>
          </p:cNvPr>
          <p:cNvSpPr/>
          <p:nvPr/>
        </p:nvSpPr>
        <p:spPr>
          <a:xfrm>
            <a:off x="8048193" y="3909676"/>
            <a:ext cx="712857" cy="722835"/>
          </a:xfrm>
          <a:prstGeom prst="ellipse">
            <a:avLst/>
          </a:prstGeom>
          <a:solidFill>
            <a:srgbClr val="718AC6">
              <a:alpha val="38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Rectangle 13">
            <a:extLst>
              <a:ext uri="{FF2B5EF4-FFF2-40B4-BE49-F238E27FC236}">
                <a16:creationId xmlns:a16="http://schemas.microsoft.com/office/drawing/2014/main" id="{001E0E4A-9D64-41E2-9DA2-EFE18AAEE9F0}"/>
              </a:ext>
            </a:extLst>
          </p:cNvPr>
          <p:cNvSpPr/>
          <p:nvPr/>
        </p:nvSpPr>
        <p:spPr>
          <a:xfrm>
            <a:off x="944679" y="1017507"/>
            <a:ext cx="3813601" cy="1752588"/>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2D8E39-1538-4F94-86E9-A60A69F98FE9}"/>
              </a:ext>
            </a:extLst>
          </p:cNvPr>
          <p:cNvSpPr/>
          <p:nvPr/>
        </p:nvSpPr>
        <p:spPr>
          <a:xfrm>
            <a:off x="944679" y="2608489"/>
            <a:ext cx="3813601" cy="1731160"/>
          </a:xfrm>
          <a:prstGeom prst="rect">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F890265-7972-47AF-ABBD-4F7719C42157}"/>
              </a:ext>
            </a:extLst>
          </p:cNvPr>
          <p:cNvSpPr txBox="1"/>
          <p:nvPr/>
        </p:nvSpPr>
        <p:spPr>
          <a:xfrm>
            <a:off x="1096354" y="1472727"/>
            <a:ext cx="3510251" cy="2893100"/>
          </a:xfrm>
          <a:prstGeom prst="rect">
            <a:avLst/>
          </a:prstGeom>
          <a:noFill/>
        </p:spPr>
        <p:txBody>
          <a:bodyPr wrap="square">
            <a:spAutoFit/>
          </a:bodyPr>
          <a:lstStyle/>
          <a:p>
            <a:pPr algn="ctr"/>
            <a:r>
              <a:rPr lang="en-US" b="0" i="0" dirty="0">
                <a:solidFill>
                  <a:srgbClr val="080809"/>
                </a:solidFill>
                <a:effectLst/>
                <a:latin typeface="inherit"/>
              </a:rPr>
              <a:t>The second problem is academic dishonesty, which is worse when students base a large part of their work directly on AI-generated texts, thereby hiding what they really know. In addition to this is the fact that many teachers do not about the applications and systems that verify the authenticity of the work and can determine whether the text is written by the student or created by AI. This is precisely why fair assessment is often difficult.</a:t>
            </a:r>
          </a:p>
          <a:p>
            <a:br>
              <a:rPr lang="en-US"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73" name="Rectangle 72">
            <a:extLst>
              <a:ext uri="{FF2B5EF4-FFF2-40B4-BE49-F238E27FC236}">
                <a16:creationId xmlns:a16="http://schemas.microsoft.com/office/drawing/2014/main" id="{B009A403-F668-4852-8DDD-1E55D90F1F67}"/>
              </a:ext>
            </a:extLst>
          </p:cNvPr>
          <p:cNvSpPr/>
          <p:nvPr/>
        </p:nvSpPr>
        <p:spPr>
          <a:xfrm>
            <a:off x="-296558" y="-10086"/>
            <a:ext cx="2298139" cy="51435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394258AA-5E6F-42E4-B3B6-3B7D7F0F40F8}"/>
              </a:ext>
            </a:extLst>
          </p:cNvPr>
          <p:cNvSpPr/>
          <p:nvPr/>
        </p:nvSpPr>
        <p:spPr>
          <a:xfrm>
            <a:off x="-700331" y="-10086"/>
            <a:ext cx="2298139" cy="5143500"/>
          </a:xfrm>
          <a:prstGeom prst="rect">
            <a:avLst/>
          </a:prstGeom>
          <a:solidFill>
            <a:srgbClr val="5C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473BA197-D8C7-403E-8E9B-626378255526}"/>
              </a:ext>
            </a:extLst>
          </p:cNvPr>
          <p:cNvSpPr/>
          <p:nvPr/>
        </p:nvSpPr>
        <p:spPr>
          <a:xfrm>
            <a:off x="-1204071" y="0"/>
            <a:ext cx="2298139" cy="51435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EB87B1EB-75A2-48E6-9357-1AA08406376B}"/>
              </a:ext>
            </a:extLst>
          </p:cNvPr>
          <p:cNvSpPr/>
          <p:nvPr/>
        </p:nvSpPr>
        <p:spPr>
          <a:xfrm>
            <a:off x="-1707811" y="0"/>
            <a:ext cx="2298139" cy="51435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5B51C60-3056-4FAD-9AA7-2DEB50BEC0E9}"/>
              </a:ext>
            </a:extLst>
          </p:cNvPr>
          <p:cNvSpPr txBox="1"/>
          <p:nvPr/>
        </p:nvSpPr>
        <p:spPr>
          <a:xfrm>
            <a:off x="3011331" y="1771531"/>
            <a:ext cx="4207615" cy="1600438"/>
          </a:xfrm>
          <a:prstGeom prst="rect">
            <a:avLst/>
          </a:prstGeom>
          <a:noFill/>
        </p:spPr>
        <p:txBody>
          <a:bodyPr wrap="square">
            <a:spAutoFit/>
          </a:bodyPr>
          <a:lstStyle/>
          <a:p>
            <a:pPr algn="ctr"/>
            <a:r>
              <a:rPr lang="ka-GE" b="0" i="0" dirty="0">
                <a:solidFill>
                  <a:schemeClr val="bg1"/>
                </a:solidFill>
                <a:effectLst/>
                <a:latin typeface="Segoe UI Historic" panose="020B0502040204020203" pitchFamily="34" charset="0"/>
              </a:rPr>
              <a:t>ასევე ძალიან დიდი პრობლემაა პლაგიატი და საავტორო უფლებების დარღვევა: ბევრი მოსწავლე არც კი ფიქრობს, რომ </a:t>
            </a:r>
            <a:r>
              <a:rPr lang="en-US" b="0" i="0" dirty="0">
                <a:solidFill>
                  <a:schemeClr val="bg1"/>
                </a:solidFill>
                <a:effectLst/>
                <a:latin typeface="Segoe UI Historic" panose="020B0502040204020203" pitchFamily="34" charset="0"/>
              </a:rPr>
              <a:t>AI-</a:t>
            </a:r>
            <a:r>
              <a:rPr lang="ka-GE" b="0" i="0" dirty="0">
                <a:solidFill>
                  <a:schemeClr val="bg1"/>
                </a:solidFill>
                <a:effectLst/>
                <a:latin typeface="Segoe UI Historic" panose="020B0502040204020203" pitchFamily="34" charset="0"/>
              </a:rPr>
              <a:t>ით შექმნილი ტექსტის დაუკითხავად ჩაბარება ფაქტობრივად იგივე პლაგიატია, როგორც რომელიმე წყაროდან ტექსტის კოპირება, და წყაროს არ მითითება თუ სად გამოიყენეს ხელოვნური ინტელექტი. </a:t>
            </a:r>
            <a:endParaRPr lang="en-US" dirty="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553F50A-A23E-4B9B-82F5-75BAC9AC9145}"/>
              </a:ext>
            </a:extLst>
          </p:cNvPr>
          <p:cNvSpPr/>
          <p:nvPr/>
        </p:nvSpPr>
        <p:spPr>
          <a:xfrm>
            <a:off x="-296558" y="-10086"/>
            <a:ext cx="2298139" cy="51435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88789A2-8BC0-45BE-B75F-F65F1B1A6159}"/>
              </a:ext>
            </a:extLst>
          </p:cNvPr>
          <p:cNvSpPr/>
          <p:nvPr/>
        </p:nvSpPr>
        <p:spPr>
          <a:xfrm>
            <a:off x="-700331" y="-10086"/>
            <a:ext cx="2298139" cy="5143500"/>
          </a:xfrm>
          <a:prstGeom prst="rect">
            <a:avLst/>
          </a:prstGeom>
          <a:solidFill>
            <a:srgbClr val="5C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341F1CA-9167-452B-A44A-6BCCFDBB73E8}"/>
              </a:ext>
            </a:extLst>
          </p:cNvPr>
          <p:cNvSpPr/>
          <p:nvPr/>
        </p:nvSpPr>
        <p:spPr>
          <a:xfrm>
            <a:off x="-1204071" y="0"/>
            <a:ext cx="2298139" cy="51435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A6E80DC6-8477-4578-AE40-783FF29C5293}"/>
              </a:ext>
            </a:extLst>
          </p:cNvPr>
          <p:cNvSpPr/>
          <p:nvPr/>
        </p:nvSpPr>
        <p:spPr>
          <a:xfrm>
            <a:off x="-1707811" y="0"/>
            <a:ext cx="2298139" cy="51435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C0B91D10-6230-45E3-A5DD-F890B65586AF}"/>
              </a:ext>
            </a:extLst>
          </p:cNvPr>
          <p:cNvSpPr txBox="1"/>
          <p:nvPr/>
        </p:nvSpPr>
        <p:spPr>
          <a:xfrm>
            <a:off x="3156558" y="1879252"/>
            <a:ext cx="4033381" cy="1384995"/>
          </a:xfrm>
          <a:prstGeom prst="rect">
            <a:avLst/>
          </a:prstGeom>
          <a:noFill/>
        </p:spPr>
        <p:txBody>
          <a:bodyPr wrap="square">
            <a:spAutoFit/>
          </a:bodyPr>
          <a:lstStyle/>
          <a:p>
            <a:pPr algn="ctr"/>
            <a:r>
              <a:rPr lang="en-US" b="0" i="0" dirty="0">
                <a:solidFill>
                  <a:schemeClr val="bg1"/>
                </a:solidFill>
                <a:effectLst/>
                <a:latin typeface="inherit"/>
              </a:rPr>
              <a:t>Plagiarism and copyright infringement are also very big problems: many students do not even think that submitting a text created by AI without reading it is actually the same plagiarism as copying text from any source, and not indicating the source where artificial intelligence was used. </a:t>
            </a:r>
          </a:p>
        </p:txBody>
      </p:sp>
    </p:spTree>
    <p:extLst>
      <p:ext uri="{BB962C8B-B14F-4D97-AF65-F5344CB8AC3E}">
        <p14:creationId xmlns:p14="http://schemas.microsoft.com/office/powerpoint/2010/main" val="320499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grpSp>
        <p:nvGrpSpPr>
          <p:cNvPr id="541" name="Google Shape;541;p45"/>
          <p:cNvGrpSpPr/>
          <p:nvPr/>
        </p:nvGrpSpPr>
        <p:grpSpPr>
          <a:xfrm>
            <a:off x="872454" y="1293020"/>
            <a:ext cx="755358" cy="191930"/>
            <a:chOff x="2641350" y="846250"/>
            <a:chExt cx="413600" cy="105075"/>
          </a:xfrm>
        </p:grpSpPr>
        <p:sp>
          <p:nvSpPr>
            <p:cNvPr id="542" name="Google Shape;542;p45"/>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5"/>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5"/>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5"/>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Rectangle 40">
            <a:extLst>
              <a:ext uri="{FF2B5EF4-FFF2-40B4-BE49-F238E27FC236}">
                <a16:creationId xmlns:a16="http://schemas.microsoft.com/office/drawing/2014/main" id="{F3CC6975-782B-4238-862C-34AA2808B1EC}"/>
              </a:ext>
            </a:extLst>
          </p:cNvPr>
          <p:cNvSpPr/>
          <p:nvPr/>
        </p:nvSpPr>
        <p:spPr>
          <a:xfrm>
            <a:off x="6845861" y="430"/>
            <a:ext cx="2298139" cy="51435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4C1015E-9A85-40ED-8D84-22B5AE6779C1}"/>
              </a:ext>
            </a:extLst>
          </p:cNvPr>
          <p:cNvSpPr/>
          <p:nvPr/>
        </p:nvSpPr>
        <p:spPr>
          <a:xfrm>
            <a:off x="4547722" y="0"/>
            <a:ext cx="2298139" cy="5143500"/>
          </a:xfrm>
          <a:prstGeom prst="rect">
            <a:avLst/>
          </a:prstGeom>
          <a:solidFill>
            <a:srgbClr val="5C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25AD69FC-6C5E-4E74-9036-2BCC88A1EB06}"/>
              </a:ext>
            </a:extLst>
          </p:cNvPr>
          <p:cNvSpPr/>
          <p:nvPr/>
        </p:nvSpPr>
        <p:spPr>
          <a:xfrm>
            <a:off x="2249583" y="0"/>
            <a:ext cx="2298139" cy="51435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B2F96CEA-A1A0-4A21-9DE4-39B223647828}"/>
              </a:ext>
            </a:extLst>
          </p:cNvPr>
          <p:cNvSpPr/>
          <p:nvPr/>
        </p:nvSpPr>
        <p:spPr>
          <a:xfrm>
            <a:off x="-48556" y="0"/>
            <a:ext cx="2298139" cy="51435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346FEBE8-0109-4C6C-AF54-173BB4997F2B}"/>
              </a:ext>
            </a:extLst>
          </p:cNvPr>
          <p:cNvSpPr txBox="1"/>
          <p:nvPr/>
        </p:nvSpPr>
        <p:spPr>
          <a:xfrm>
            <a:off x="761407" y="1592315"/>
            <a:ext cx="3368842" cy="2246769"/>
          </a:xfrm>
          <a:prstGeom prst="rect">
            <a:avLst/>
          </a:prstGeom>
          <a:noFill/>
        </p:spPr>
        <p:txBody>
          <a:bodyPr wrap="square">
            <a:spAutoFit/>
          </a:bodyPr>
          <a:lstStyle/>
          <a:p>
            <a:pPr algn="ctr"/>
            <a:r>
              <a:rPr lang="ka-GE" b="0" i="0" dirty="0">
                <a:solidFill>
                  <a:srgbClr val="080809"/>
                </a:solidFill>
                <a:effectLst/>
                <a:latin typeface="inherit"/>
              </a:rPr>
              <a:t>საბოლოოდ, ერთ-ერთი სერიოზული გამოწვევა არის </a:t>
            </a:r>
            <a:r>
              <a:rPr lang="en-US" b="0" i="0" dirty="0">
                <a:solidFill>
                  <a:srgbClr val="080809"/>
                </a:solidFill>
                <a:effectLst/>
                <a:latin typeface="inherit"/>
              </a:rPr>
              <a:t>AI-</a:t>
            </a:r>
            <a:r>
              <a:rPr lang="ka-GE" b="0" i="0" dirty="0">
                <a:solidFill>
                  <a:srgbClr val="080809"/>
                </a:solidFill>
                <a:effectLst/>
                <a:latin typeface="inherit"/>
              </a:rPr>
              <a:t>ის არასწორი გამოყენება მოსწავლეები ზოგჯერ ბრმად ენდობიან სისტემის მიერ მიწოდებულ ინფორმაციას, რაც შესაძლოა არასწორი, გაუმართლებელი ან სრულიად არასანდო იყოს, ამიტომ ეს მათში ქმნის მცდარ წარმოდგენებსა და განუმტკიცებელ ცოდნას. </a:t>
            </a:r>
            <a:br>
              <a:rPr lang="ka-GE" b="0" i="0" dirty="0">
                <a:solidFill>
                  <a:srgbClr val="1C1E21"/>
                </a:solidFill>
                <a:effectLst/>
                <a:latin typeface="Segoe UI Historic" panose="020B0502040204020203" pitchFamily="34" charset="0"/>
              </a:rPr>
            </a:br>
            <a:endParaRPr lang="en-US" dirty="0"/>
          </a:p>
        </p:txBody>
      </p:sp>
      <p:sp>
        <p:nvSpPr>
          <p:cNvPr id="14" name="TextBox 13">
            <a:extLst>
              <a:ext uri="{FF2B5EF4-FFF2-40B4-BE49-F238E27FC236}">
                <a16:creationId xmlns:a16="http://schemas.microsoft.com/office/drawing/2014/main" id="{4D59DF44-7F39-40CE-AFDF-09C395DAB992}"/>
              </a:ext>
            </a:extLst>
          </p:cNvPr>
          <p:cNvSpPr txBox="1"/>
          <p:nvPr/>
        </p:nvSpPr>
        <p:spPr>
          <a:xfrm>
            <a:off x="5328270" y="1879252"/>
            <a:ext cx="2771352" cy="1384995"/>
          </a:xfrm>
          <a:prstGeom prst="rect">
            <a:avLst/>
          </a:prstGeom>
          <a:noFill/>
        </p:spPr>
        <p:txBody>
          <a:bodyPr wrap="square">
            <a:spAutoFit/>
          </a:bodyPr>
          <a:lstStyle/>
          <a:p>
            <a:pPr algn="ctr"/>
            <a:r>
              <a:rPr lang="ka-GE" b="0" i="0" dirty="0">
                <a:solidFill>
                  <a:srgbClr val="080809"/>
                </a:solidFill>
                <a:effectLst/>
                <a:latin typeface="inherit"/>
              </a:rPr>
              <a:t>ყველა ეს პრობლემა ერთად აჩვენებს, რომ მიუხედავად </a:t>
            </a:r>
            <a:r>
              <a:rPr lang="en-US" b="0" i="0" dirty="0">
                <a:solidFill>
                  <a:srgbClr val="080809"/>
                </a:solidFill>
                <a:effectLst/>
                <a:latin typeface="inherit"/>
              </a:rPr>
              <a:t>AI-</a:t>
            </a:r>
            <a:r>
              <a:rPr lang="ka-GE" b="0" i="0" dirty="0">
                <a:solidFill>
                  <a:srgbClr val="080809"/>
                </a:solidFill>
                <a:effectLst/>
                <a:latin typeface="inherit"/>
              </a:rPr>
              <a:t>ის სარგებლისა, მისი გამოყენება ძალიან ფრთხილად და სწორ სტრატეგიებზე დაყრდნობით უნდა მოხდეს.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96FE08-F16E-4C45-907D-D4CC2339B0F5}"/>
              </a:ext>
            </a:extLst>
          </p:cNvPr>
          <p:cNvSpPr txBox="1"/>
          <p:nvPr/>
        </p:nvSpPr>
        <p:spPr>
          <a:xfrm>
            <a:off x="2731434" y="1525686"/>
            <a:ext cx="3681132" cy="2893100"/>
          </a:xfrm>
          <a:prstGeom prst="rect">
            <a:avLst/>
          </a:prstGeom>
          <a:noFill/>
        </p:spPr>
        <p:txBody>
          <a:bodyPr wrap="square">
            <a:spAutoFit/>
          </a:bodyPr>
          <a:lstStyle/>
          <a:p>
            <a:pPr algn="ctr"/>
            <a:r>
              <a:rPr lang="ka-GE" b="0" i="0" dirty="0">
                <a:solidFill>
                  <a:schemeClr val="bg1"/>
                </a:solidFill>
                <a:effectLst/>
                <a:latin typeface="inherit"/>
              </a:rPr>
              <a:t>იმისათვის, რომ ზემოთ ჩამოთვლილი პრობლემები მინიმუმამდე დავიყვანოთ, აუცილებელია ერთიანი, გააზრებული და თანმიმდევრული მიდგომების დანერგვა. პირველ რიგში, სკოლებმა და მასწავლებლებმა უნდა ჩამოაყალიბონ მკაფიო წესები, თუ როდის შეიძლება </a:t>
            </a:r>
            <a:r>
              <a:rPr lang="en-US" b="0" i="0" dirty="0">
                <a:solidFill>
                  <a:schemeClr val="bg1"/>
                </a:solidFill>
                <a:effectLst/>
                <a:latin typeface="inherit"/>
              </a:rPr>
              <a:t>AI-</a:t>
            </a:r>
            <a:r>
              <a:rPr lang="ka-GE" b="0" i="0" dirty="0">
                <a:solidFill>
                  <a:schemeClr val="bg1"/>
                </a:solidFill>
                <a:effectLst/>
                <a:latin typeface="inherit"/>
              </a:rPr>
              <a:t>ის გამოყენება და როდის არა, რათა მოსწავლეებმა არ დაკარგონ დამოუკიდებელი ფიქრის უნარი და არ დაეყრდნონ ტექნოლოგიას ზედმეტად. </a:t>
            </a:r>
          </a:p>
          <a:p>
            <a:br>
              <a:rPr lang="ka-GE"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1370434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D1A0360-B6DB-45E6-B49C-2D8B20214D32}"/>
              </a:ext>
            </a:extLst>
          </p:cNvPr>
          <p:cNvSpPr txBox="1"/>
          <p:nvPr/>
        </p:nvSpPr>
        <p:spPr>
          <a:xfrm>
            <a:off x="2848888" y="1556087"/>
            <a:ext cx="3446223" cy="2031325"/>
          </a:xfrm>
          <a:prstGeom prst="rect">
            <a:avLst/>
          </a:prstGeom>
          <a:noFill/>
        </p:spPr>
        <p:txBody>
          <a:bodyPr wrap="square">
            <a:spAutoFit/>
          </a:bodyPr>
          <a:lstStyle/>
          <a:p>
            <a:pPr algn="ctr"/>
            <a:r>
              <a:rPr lang="en-US" b="0" i="0" dirty="0">
                <a:solidFill>
                  <a:schemeClr val="bg1"/>
                </a:solidFill>
                <a:effectLst/>
                <a:latin typeface="inherit"/>
              </a:rPr>
              <a:t>Teachers also need to be fully informed about all programs and platforms that verify the authenticity of work, so that the assessment is fair and objective. The teaching process should include a requirement that students clearly indicate where they have used AI and in what part they have relied on it, in order to avoid plagiarism and copyright infringement.</a:t>
            </a:r>
          </a:p>
        </p:txBody>
      </p:sp>
    </p:spTree>
    <p:extLst>
      <p:ext uri="{BB962C8B-B14F-4D97-AF65-F5344CB8AC3E}">
        <p14:creationId xmlns:p14="http://schemas.microsoft.com/office/powerpoint/2010/main" val="38379420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A0FFAD08-9646-4832-B830-26317020F16E}"/>
              </a:ext>
            </a:extLst>
          </p:cNvPr>
          <p:cNvSpPr txBox="1"/>
          <p:nvPr/>
        </p:nvSpPr>
        <p:spPr>
          <a:xfrm>
            <a:off x="2434746" y="1556087"/>
            <a:ext cx="4274507" cy="2031325"/>
          </a:xfrm>
          <a:prstGeom prst="rect">
            <a:avLst/>
          </a:prstGeom>
          <a:noFill/>
        </p:spPr>
        <p:txBody>
          <a:bodyPr wrap="square">
            <a:spAutoFit/>
          </a:bodyPr>
          <a:lstStyle/>
          <a:p>
            <a:pPr algn="ctr"/>
            <a:r>
              <a:rPr lang="en-US" b="0" i="0" dirty="0">
                <a:solidFill>
                  <a:schemeClr val="bg1"/>
                </a:solidFill>
                <a:effectLst/>
                <a:latin typeface="inherit"/>
              </a:rPr>
              <a:t>In addition, school programs should definitely include training in how to work with AI correctly: students need to understand that AI can make mistakes, that information must be checked, and that technology is a means of assistance. Teachers should create tasks that require students’ experience, analysis, examples from everyday life, and reasoning based on classroom material. In this case, AI will not be able to completely replace their individual reasoning.</a:t>
            </a:r>
          </a:p>
        </p:txBody>
      </p:sp>
    </p:spTree>
    <p:extLst>
      <p:ext uri="{BB962C8B-B14F-4D97-AF65-F5344CB8AC3E}">
        <p14:creationId xmlns:p14="http://schemas.microsoft.com/office/powerpoint/2010/main" val="9937673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49"/>
        <p:cNvGrpSpPr/>
        <p:nvPr/>
      </p:nvGrpSpPr>
      <p:grpSpPr>
        <a:xfrm>
          <a:off x="0" y="0"/>
          <a:ext cx="0" cy="0"/>
          <a:chOff x="0" y="0"/>
          <a:chExt cx="0" cy="0"/>
        </a:xfrm>
      </p:grpSpPr>
      <p:grpSp>
        <p:nvGrpSpPr>
          <p:cNvPr id="569" name="Google Shape;569;p46"/>
          <p:cNvGrpSpPr/>
          <p:nvPr/>
        </p:nvGrpSpPr>
        <p:grpSpPr>
          <a:xfrm>
            <a:off x="240000" y="1333364"/>
            <a:ext cx="3397850" cy="187275"/>
            <a:chOff x="-3237675" y="-1132050"/>
            <a:chExt cx="3397850" cy="187275"/>
          </a:xfrm>
        </p:grpSpPr>
        <p:sp>
          <p:nvSpPr>
            <p:cNvPr id="570" name="Google Shape;570;p46"/>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6"/>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6"/>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6"/>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6"/>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6"/>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6"/>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6"/>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6"/>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46"/>
          <p:cNvGrpSpPr/>
          <p:nvPr/>
        </p:nvGrpSpPr>
        <p:grpSpPr>
          <a:xfrm>
            <a:off x="7585867" y="2898429"/>
            <a:ext cx="2159530" cy="548628"/>
            <a:chOff x="2641350" y="846250"/>
            <a:chExt cx="413600" cy="105075"/>
          </a:xfrm>
        </p:grpSpPr>
        <p:sp>
          <p:nvSpPr>
            <p:cNvPr id="580" name="Google Shape;580;p46"/>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6"/>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6"/>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6"/>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TextBox 18">
            <a:extLst>
              <a:ext uri="{FF2B5EF4-FFF2-40B4-BE49-F238E27FC236}">
                <a16:creationId xmlns:a16="http://schemas.microsoft.com/office/drawing/2014/main" id="{06D98387-A0E5-425A-902F-910DEA72729B}"/>
              </a:ext>
            </a:extLst>
          </p:cNvPr>
          <p:cNvSpPr txBox="1"/>
          <p:nvPr/>
        </p:nvSpPr>
        <p:spPr>
          <a:xfrm>
            <a:off x="304962" y="2219998"/>
            <a:ext cx="6873352" cy="1384995"/>
          </a:xfrm>
          <a:prstGeom prst="rect">
            <a:avLst/>
          </a:prstGeom>
          <a:noFill/>
        </p:spPr>
        <p:txBody>
          <a:bodyPr wrap="square">
            <a:spAutoFit/>
          </a:bodyPr>
          <a:lstStyle/>
          <a:p>
            <a:pPr algn="ctr"/>
            <a:r>
              <a:rPr lang="ka-GE" b="0" i="0" u="none" strike="noStrike" dirty="0">
                <a:solidFill>
                  <a:schemeClr val="bg1"/>
                </a:solidFill>
                <a:effectLst/>
                <a:latin typeface="inherit"/>
              </a:rPr>
              <a:t>ასევე საჭიროა, რომ მასწავლებლებს მიეწოდოთ სრული ინფორმაცია ყველა იმ პროგრამასა და პლატფორმაზე, რომლებიც ამოწმებენ ნაშრომის ნამდვილობას, რათა შეფასება იყოს სამართლიანი და ობიექტური. სასწავლო პროცესში უნდა დაწესდეს მოთხოვნა, რომ მოსწავლემ მკაფიოდ მიუთითოს, სად გამოიყენა </a:t>
            </a:r>
            <a:r>
              <a:rPr lang="en-US" b="0" i="0" u="none" strike="noStrike" dirty="0">
                <a:solidFill>
                  <a:schemeClr val="bg1"/>
                </a:solidFill>
                <a:effectLst/>
                <a:latin typeface="inherit"/>
              </a:rPr>
              <a:t>AI </a:t>
            </a:r>
            <a:r>
              <a:rPr lang="ka-GE" b="0" i="0" u="none" strike="noStrike" dirty="0">
                <a:solidFill>
                  <a:schemeClr val="bg1"/>
                </a:solidFill>
                <a:effectLst/>
                <a:latin typeface="inherit"/>
              </a:rPr>
              <a:t>და რა ნაწილში დაეყრდნო მას, რათა თავიდან ავიცილოთ პლაგიატი და საავტორო უფლებების დარღვევა.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132F79F-1F6C-4B4A-9E48-5D5346C80FD2}"/>
              </a:ext>
            </a:extLst>
          </p:cNvPr>
          <p:cNvSpPr txBox="1"/>
          <p:nvPr/>
        </p:nvSpPr>
        <p:spPr>
          <a:xfrm>
            <a:off x="237995" y="2571750"/>
            <a:ext cx="6425852" cy="1384995"/>
          </a:xfrm>
          <a:prstGeom prst="rect">
            <a:avLst/>
          </a:prstGeom>
          <a:noFill/>
        </p:spPr>
        <p:txBody>
          <a:bodyPr wrap="square">
            <a:spAutoFit/>
          </a:bodyPr>
          <a:lstStyle/>
          <a:p>
            <a:pPr algn="ctr"/>
            <a:r>
              <a:rPr lang="en-US" b="0" i="0" dirty="0">
                <a:solidFill>
                  <a:schemeClr val="bg1"/>
                </a:solidFill>
                <a:effectLst/>
                <a:latin typeface="inherit"/>
              </a:rPr>
              <a:t>It is also important that schools and educational institutions provide regular training for teachers so that they are constantly informed about the new technologies that appear every day. Ultimately, the main way to solve the problems is to balance the education system and technology in an environment where AI is a useful assistant, but not the main performer, as a result of which neither student skills are lost nor the quality of education is damaged.</a:t>
            </a:r>
          </a:p>
        </p:txBody>
      </p:sp>
      <p:grpSp>
        <p:nvGrpSpPr>
          <p:cNvPr id="9" name="Google Shape;579;p46">
            <a:extLst>
              <a:ext uri="{FF2B5EF4-FFF2-40B4-BE49-F238E27FC236}">
                <a16:creationId xmlns:a16="http://schemas.microsoft.com/office/drawing/2014/main" id="{C3F36593-52B8-400B-A549-63853A518C8E}"/>
              </a:ext>
            </a:extLst>
          </p:cNvPr>
          <p:cNvGrpSpPr/>
          <p:nvPr/>
        </p:nvGrpSpPr>
        <p:grpSpPr>
          <a:xfrm>
            <a:off x="7197560" y="2989933"/>
            <a:ext cx="2159530" cy="548628"/>
            <a:chOff x="2641350" y="846250"/>
            <a:chExt cx="413600" cy="105075"/>
          </a:xfrm>
        </p:grpSpPr>
        <p:sp>
          <p:nvSpPr>
            <p:cNvPr id="10" name="Google Shape;580;p46">
              <a:extLst>
                <a:ext uri="{FF2B5EF4-FFF2-40B4-BE49-F238E27FC236}">
                  <a16:creationId xmlns:a16="http://schemas.microsoft.com/office/drawing/2014/main" id="{0CF03FBA-B651-435F-B094-96CEF642295C}"/>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81;p46">
              <a:extLst>
                <a:ext uri="{FF2B5EF4-FFF2-40B4-BE49-F238E27FC236}">
                  <a16:creationId xmlns:a16="http://schemas.microsoft.com/office/drawing/2014/main" id="{58F21359-C763-498D-B83E-D1882151C81C}"/>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82;p46">
              <a:extLst>
                <a:ext uri="{FF2B5EF4-FFF2-40B4-BE49-F238E27FC236}">
                  <a16:creationId xmlns:a16="http://schemas.microsoft.com/office/drawing/2014/main" id="{F52955C4-1535-408C-989F-866837348652}"/>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83;p46">
              <a:extLst>
                <a:ext uri="{FF2B5EF4-FFF2-40B4-BE49-F238E27FC236}">
                  <a16:creationId xmlns:a16="http://schemas.microsoft.com/office/drawing/2014/main" id="{E3B70380-39F2-4592-B73B-CF8EB646A4BB}"/>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569;p46">
            <a:extLst>
              <a:ext uri="{FF2B5EF4-FFF2-40B4-BE49-F238E27FC236}">
                <a16:creationId xmlns:a16="http://schemas.microsoft.com/office/drawing/2014/main" id="{27D3C695-831F-4ECC-98E0-667C5B806446}"/>
              </a:ext>
            </a:extLst>
          </p:cNvPr>
          <p:cNvGrpSpPr/>
          <p:nvPr/>
        </p:nvGrpSpPr>
        <p:grpSpPr>
          <a:xfrm>
            <a:off x="352734" y="1834405"/>
            <a:ext cx="3397850" cy="187275"/>
            <a:chOff x="-3237675" y="-1132050"/>
            <a:chExt cx="3397850" cy="187275"/>
          </a:xfrm>
        </p:grpSpPr>
        <p:sp>
          <p:nvSpPr>
            <p:cNvPr id="15" name="Google Shape;570;p46">
              <a:extLst>
                <a:ext uri="{FF2B5EF4-FFF2-40B4-BE49-F238E27FC236}">
                  <a16:creationId xmlns:a16="http://schemas.microsoft.com/office/drawing/2014/main" id="{56C123D1-7CB1-449E-AE92-C2C57C654813}"/>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1;p46">
              <a:extLst>
                <a:ext uri="{FF2B5EF4-FFF2-40B4-BE49-F238E27FC236}">
                  <a16:creationId xmlns:a16="http://schemas.microsoft.com/office/drawing/2014/main" id="{F4394B8D-46B3-432E-9FC2-FEEC880A2DEC}"/>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2;p46">
              <a:extLst>
                <a:ext uri="{FF2B5EF4-FFF2-40B4-BE49-F238E27FC236}">
                  <a16:creationId xmlns:a16="http://schemas.microsoft.com/office/drawing/2014/main" id="{1907CA6E-2532-42E5-AFA7-5C819F6AB6CF}"/>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3;p46">
              <a:extLst>
                <a:ext uri="{FF2B5EF4-FFF2-40B4-BE49-F238E27FC236}">
                  <a16:creationId xmlns:a16="http://schemas.microsoft.com/office/drawing/2014/main" id="{01333548-68C6-409C-A621-51073919C942}"/>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4;p46">
              <a:extLst>
                <a:ext uri="{FF2B5EF4-FFF2-40B4-BE49-F238E27FC236}">
                  <a16:creationId xmlns:a16="http://schemas.microsoft.com/office/drawing/2014/main" id="{83997B75-6844-4F7C-BB28-BFB9DD075E55}"/>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5;p46">
              <a:extLst>
                <a:ext uri="{FF2B5EF4-FFF2-40B4-BE49-F238E27FC236}">
                  <a16:creationId xmlns:a16="http://schemas.microsoft.com/office/drawing/2014/main" id="{9C6DFC33-8A02-4BDC-B29D-3D4B1B34B35A}"/>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6;p46">
              <a:extLst>
                <a:ext uri="{FF2B5EF4-FFF2-40B4-BE49-F238E27FC236}">
                  <a16:creationId xmlns:a16="http://schemas.microsoft.com/office/drawing/2014/main" id="{630403DC-6601-442D-B5D9-352E2933B532}"/>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77;p46">
              <a:extLst>
                <a:ext uri="{FF2B5EF4-FFF2-40B4-BE49-F238E27FC236}">
                  <a16:creationId xmlns:a16="http://schemas.microsoft.com/office/drawing/2014/main" id="{13939E88-8511-4310-B1B5-3012177FC7F1}"/>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78;p46">
              <a:extLst>
                <a:ext uri="{FF2B5EF4-FFF2-40B4-BE49-F238E27FC236}">
                  <a16:creationId xmlns:a16="http://schemas.microsoft.com/office/drawing/2014/main" id="{90B6518A-03E4-4B72-BFB2-04A04F8D3B22}"/>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42598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7"/>
        <p:cNvGrpSpPr/>
        <p:nvPr/>
      </p:nvGrpSpPr>
      <p:grpSpPr>
        <a:xfrm>
          <a:off x="0" y="0"/>
          <a:ext cx="0" cy="0"/>
          <a:chOff x="0" y="0"/>
          <a:chExt cx="0" cy="0"/>
        </a:xfrm>
      </p:grpSpPr>
      <p:grpSp>
        <p:nvGrpSpPr>
          <p:cNvPr id="18" name="Group 17">
            <a:extLst>
              <a:ext uri="{FF2B5EF4-FFF2-40B4-BE49-F238E27FC236}">
                <a16:creationId xmlns:a16="http://schemas.microsoft.com/office/drawing/2014/main" id="{54D4D46D-91EC-4D8E-BFDE-B5B70883F99F}"/>
              </a:ext>
            </a:extLst>
          </p:cNvPr>
          <p:cNvGrpSpPr/>
          <p:nvPr/>
        </p:nvGrpSpPr>
        <p:grpSpPr>
          <a:xfrm rot="16200000">
            <a:off x="-1883153" y="-1347246"/>
            <a:ext cx="6733659" cy="4772958"/>
            <a:chOff x="3878534" y="-542013"/>
            <a:chExt cx="6733659" cy="4772958"/>
          </a:xfrm>
          <a:gradFill>
            <a:gsLst>
              <a:gs pos="48664">
                <a:srgbClr val="5673AE"/>
              </a:gs>
              <a:gs pos="98000">
                <a:srgbClr val="5673AE"/>
              </a:gs>
              <a:gs pos="25000">
                <a:srgbClr val="103783"/>
              </a:gs>
            </a:gsLst>
            <a:lin ang="5400000" scaled="1"/>
          </a:gradFill>
        </p:grpSpPr>
        <p:sp>
          <p:nvSpPr>
            <p:cNvPr id="19" name="Rectangle: Rounded Corners 18">
              <a:extLst>
                <a:ext uri="{FF2B5EF4-FFF2-40B4-BE49-F238E27FC236}">
                  <a16:creationId xmlns:a16="http://schemas.microsoft.com/office/drawing/2014/main" id="{F0FAAA14-EC9F-4FD1-8B75-BDF9F0125FE9}"/>
                </a:ext>
              </a:extLst>
            </p:cNvPr>
            <p:cNvSpPr/>
            <p:nvPr/>
          </p:nvSpPr>
          <p:spPr>
            <a:xfrm rot="2874392">
              <a:off x="5730190" y="-1360629"/>
              <a:ext cx="1774003" cy="49242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2548A7F-E714-4C4C-B779-4D88AFE0E0F4}"/>
                </a:ext>
              </a:extLst>
            </p:cNvPr>
            <p:cNvSpPr/>
            <p:nvPr/>
          </p:nvSpPr>
          <p:spPr>
            <a:xfrm rot="2874392">
              <a:off x="8482768" y="-164946"/>
              <a:ext cx="993940" cy="283812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FB7B2562-030E-4B95-A623-8269D7E59FE2}"/>
                </a:ext>
              </a:extLst>
            </p:cNvPr>
            <p:cNvSpPr/>
            <p:nvPr/>
          </p:nvSpPr>
          <p:spPr>
            <a:xfrm rot="2874392">
              <a:off x="4955435" y="-1618914"/>
              <a:ext cx="918174" cy="307197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D4BC9B6E-724F-4AF1-BBA4-E19747560580}"/>
                </a:ext>
              </a:extLst>
            </p:cNvPr>
            <p:cNvSpPr/>
            <p:nvPr/>
          </p:nvSpPr>
          <p:spPr>
            <a:xfrm rot="2874392">
              <a:off x="6658636" y="2145329"/>
              <a:ext cx="1104344" cy="166533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63A27BB2-F252-4A31-8333-4DE58108F560}"/>
                </a:ext>
              </a:extLst>
            </p:cNvPr>
            <p:cNvSpPr/>
            <p:nvPr/>
          </p:nvSpPr>
          <p:spPr>
            <a:xfrm rot="2874392">
              <a:off x="8065903" y="1684656"/>
              <a:ext cx="1105835" cy="398674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3D3D4E5B-828B-455F-8C9F-C4BAAB57BAD1}"/>
              </a:ext>
            </a:extLst>
          </p:cNvPr>
          <p:cNvSpPr txBox="1"/>
          <p:nvPr/>
        </p:nvSpPr>
        <p:spPr>
          <a:xfrm>
            <a:off x="3826041" y="1967487"/>
            <a:ext cx="2836016" cy="2246769"/>
          </a:xfrm>
          <a:prstGeom prst="rect">
            <a:avLst/>
          </a:prstGeom>
          <a:noFill/>
        </p:spPr>
        <p:txBody>
          <a:bodyPr wrap="square">
            <a:spAutoFit/>
          </a:bodyPr>
          <a:lstStyle/>
          <a:p>
            <a:pPr algn="ctr"/>
            <a:r>
              <a:rPr lang="ka-GE" b="0" i="0" u="none" strike="noStrike" dirty="0">
                <a:solidFill>
                  <a:schemeClr val="bg1"/>
                </a:solidFill>
                <a:effectLst/>
                <a:latin typeface="inherit"/>
              </a:rPr>
              <a:t>გარდა ამისა, სასკოლო პროგრამებში აუცილებლად უნდა დაემატოს </a:t>
            </a:r>
            <a:r>
              <a:rPr lang="en-US" b="0" i="0" u="none" strike="noStrike" dirty="0">
                <a:solidFill>
                  <a:schemeClr val="bg1"/>
                </a:solidFill>
                <a:effectLst/>
                <a:latin typeface="inherit"/>
              </a:rPr>
              <a:t>AI–</a:t>
            </a:r>
            <a:r>
              <a:rPr lang="ka-GE" b="0" i="0" u="none" strike="noStrike" dirty="0">
                <a:solidFill>
                  <a:schemeClr val="bg1"/>
                </a:solidFill>
                <a:effectLst/>
                <a:latin typeface="inherit"/>
              </a:rPr>
              <a:t>თან სწორად მუშაობის სწავლება: მოსწავლეებმა უნდა გაიგონ, რომ </a:t>
            </a:r>
            <a:r>
              <a:rPr lang="en-US" b="0" i="0" u="none" strike="noStrike" dirty="0">
                <a:solidFill>
                  <a:schemeClr val="bg1"/>
                </a:solidFill>
                <a:effectLst/>
                <a:latin typeface="inherit"/>
              </a:rPr>
              <a:t>AI </a:t>
            </a:r>
            <a:r>
              <a:rPr lang="ka-GE" b="0" i="0" u="none" strike="noStrike" dirty="0">
                <a:solidFill>
                  <a:schemeClr val="bg1"/>
                </a:solidFill>
                <a:effectLst/>
                <a:latin typeface="inherit"/>
              </a:rPr>
              <a:t>შეიძლება შეცდეს, რომ ინფორმაცია აუცილებლად უნდა გადაამოწმონ და რომ ტექნოლოგია არის დახმარების საშუალება.</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7A0964C-D598-464C-827A-6468E2C65D1B}"/>
              </a:ext>
            </a:extLst>
          </p:cNvPr>
          <p:cNvSpPr txBox="1"/>
          <p:nvPr/>
        </p:nvSpPr>
        <p:spPr>
          <a:xfrm>
            <a:off x="3169461" y="2135568"/>
            <a:ext cx="4228241" cy="2462213"/>
          </a:xfrm>
          <a:prstGeom prst="rect">
            <a:avLst/>
          </a:prstGeom>
          <a:noFill/>
        </p:spPr>
        <p:txBody>
          <a:bodyPr wrap="square">
            <a:spAutoFit/>
          </a:bodyPr>
          <a:lstStyle/>
          <a:p>
            <a:pPr algn="ctr"/>
            <a:r>
              <a:rPr lang="en-US" b="0" i="0" dirty="0">
                <a:solidFill>
                  <a:schemeClr val="bg1"/>
                </a:solidFill>
                <a:effectLst/>
                <a:latin typeface="inherit"/>
              </a:rPr>
              <a:t>But if used carelessly, it can damage the skills that students really need in life: critical thinking, self-reliance, independent learning, and the ability to evaluate information. That is why it is essential that teachers and schools consider both the benefits and risks of AI. The right frameworks, rules, and teaching styles will allow us to create an environment where technology is equally useful for both teachers and students. </a:t>
            </a:r>
          </a:p>
          <a:p>
            <a:br>
              <a:rPr lang="en-US" b="0" i="0" dirty="0">
                <a:solidFill>
                  <a:srgbClr val="1C1E21"/>
                </a:solidFill>
                <a:effectLst/>
                <a:latin typeface="Segoe UI Historic" panose="020B0502040204020203" pitchFamily="34" charset="0"/>
              </a:rPr>
            </a:br>
            <a:endParaRPr lang="en-US" dirty="0"/>
          </a:p>
        </p:txBody>
      </p:sp>
      <p:grpSp>
        <p:nvGrpSpPr>
          <p:cNvPr id="10" name="Group 9">
            <a:extLst>
              <a:ext uri="{FF2B5EF4-FFF2-40B4-BE49-F238E27FC236}">
                <a16:creationId xmlns:a16="http://schemas.microsoft.com/office/drawing/2014/main" id="{105C28F3-E339-4424-9892-3B9B351454A4}"/>
              </a:ext>
            </a:extLst>
          </p:cNvPr>
          <p:cNvGrpSpPr/>
          <p:nvPr/>
        </p:nvGrpSpPr>
        <p:grpSpPr>
          <a:xfrm rot="16200000">
            <a:off x="-1883153" y="-1347246"/>
            <a:ext cx="6733659" cy="4772958"/>
            <a:chOff x="3878534" y="-542013"/>
            <a:chExt cx="6733659" cy="4772958"/>
          </a:xfrm>
          <a:gradFill>
            <a:gsLst>
              <a:gs pos="48664">
                <a:srgbClr val="5673AE"/>
              </a:gs>
              <a:gs pos="98000">
                <a:srgbClr val="5673AE"/>
              </a:gs>
              <a:gs pos="25000">
                <a:srgbClr val="103783"/>
              </a:gs>
            </a:gsLst>
            <a:lin ang="5400000" scaled="1"/>
          </a:gradFill>
        </p:grpSpPr>
        <p:sp>
          <p:nvSpPr>
            <p:cNvPr id="11" name="Rectangle: Rounded Corners 10">
              <a:extLst>
                <a:ext uri="{FF2B5EF4-FFF2-40B4-BE49-F238E27FC236}">
                  <a16:creationId xmlns:a16="http://schemas.microsoft.com/office/drawing/2014/main" id="{C7ED2D3B-36B6-45E1-B5CE-6914ECDB8F01}"/>
                </a:ext>
              </a:extLst>
            </p:cNvPr>
            <p:cNvSpPr/>
            <p:nvPr/>
          </p:nvSpPr>
          <p:spPr>
            <a:xfrm rot="2874392">
              <a:off x="5730190" y="-1360629"/>
              <a:ext cx="1774003" cy="49242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4573C29D-155E-4A19-B735-B70619DFBBDF}"/>
                </a:ext>
              </a:extLst>
            </p:cNvPr>
            <p:cNvSpPr/>
            <p:nvPr/>
          </p:nvSpPr>
          <p:spPr>
            <a:xfrm rot="2874392">
              <a:off x="8482768" y="-164946"/>
              <a:ext cx="993940" cy="283812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498AA2F7-DE8C-4FE9-AB95-D3201F097625}"/>
                </a:ext>
              </a:extLst>
            </p:cNvPr>
            <p:cNvSpPr/>
            <p:nvPr/>
          </p:nvSpPr>
          <p:spPr>
            <a:xfrm rot="2874392">
              <a:off x="4955435" y="-1618914"/>
              <a:ext cx="918174" cy="307197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690F5F6-512B-4E97-9EB4-DACF70829F7E}"/>
                </a:ext>
              </a:extLst>
            </p:cNvPr>
            <p:cNvSpPr/>
            <p:nvPr/>
          </p:nvSpPr>
          <p:spPr>
            <a:xfrm rot="2874392">
              <a:off x="6658636" y="2145329"/>
              <a:ext cx="1104344" cy="166533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4B2562-9C8B-4A29-A8DF-F085F5DCB283}"/>
                </a:ext>
              </a:extLst>
            </p:cNvPr>
            <p:cNvSpPr/>
            <p:nvPr/>
          </p:nvSpPr>
          <p:spPr>
            <a:xfrm rot="2874392">
              <a:off x="8065903" y="1684656"/>
              <a:ext cx="1105835" cy="398674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333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5" name="Rectangle 4">
            <a:extLst>
              <a:ext uri="{FF2B5EF4-FFF2-40B4-BE49-F238E27FC236}">
                <a16:creationId xmlns:a16="http://schemas.microsoft.com/office/drawing/2014/main" id="{FE8D6350-3366-423E-BE9F-62CCCD081786}"/>
              </a:ext>
            </a:extLst>
          </p:cNvPr>
          <p:cNvSpPr/>
          <p:nvPr/>
        </p:nvSpPr>
        <p:spPr>
          <a:xfrm>
            <a:off x="4757631" y="618657"/>
            <a:ext cx="3671349" cy="1065655"/>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3" name="Google Shape;763;p51"/>
          <p:cNvGrpSpPr/>
          <p:nvPr/>
        </p:nvGrpSpPr>
        <p:grpSpPr>
          <a:xfrm rot="5400000">
            <a:off x="3209228" y="2699543"/>
            <a:ext cx="2725544" cy="797058"/>
            <a:chOff x="2641350" y="846250"/>
            <a:chExt cx="413600" cy="105075"/>
          </a:xfrm>
          <a:solidFill>
            <a:srgbClr val="5C64B8"/>
          </a:solidFill>
        </p:grpSpPr>
        <p:sp>
          <p:nvSpPr>
            <p:cNvPr id="764" name="Google Shape;764;p51"/>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1"/>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1"/>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1"/>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TextBox 7">
            <a:extLst>
              <a:ext uri="{FF2B5EF4-FFF2-40B4-BE49-F238E27FC236}">
                <a16:creationId xmlns:a16="http://schemas.microsoft.com/office/drawing/2014/main" id="{C11F1310-040E-4454-8109-5DEDFF441FB7}"/>
              </a:ext>
            </a:extLst>
          </p:cNvPr>
          <p:cNvSpPr txBox="1"/>
          <p:nvPr/>
        </p:nvSpPr>
        <p:spPr>
          <a:xfrm>
            <a:off x="1058779" y="1997983"/>
            <a:ext cx="3004225" cy="2677656"/>
          </a:xfrm>
          <a:prstGeom prst="rect">
            <a:avLst/>
          </a:prstGeom>
          <a:noFill/>
        </p:spPr>
        <p:txBody>
          <a:bodyPr wrap="square">
            <a:spAutoFit/>
          </a:bodyPr>
          <a:lstStyle/>
          <a:p>
            <a:pPr algn="ctr"/>
            <a:r>
              <a:rPr lang="ka-GE" b="0" i="0" dirty="0">
                <a:solidFill>
                  <a:srgbClr val="080809"/>
                </a:solidFill>
                <a:effectLst/>
                <a:latin typeface="inherit"/>
              </a:rPr>
              <a:t>მასწავლებლებმა უნდა შექმნან ისეთი დავალებები, რომლებიც მოითხოვს მოსწავლის გამოცდილებას, ანალიზს, მაგალითებს ყოველდღიური ცხოვრებიდან და კლასის მასალაზე დაფუძნებულ მსჯელობას ამ შემთხვევაში </a:t>
            </a:r>
            <a:r>
              <a:rPr lang="en-US" b="0" i="0" dirty="0">
                <a:solidFill>
                  <a:srgbClr val="080809"/>
                </a:solidFill>
                <a:effectLst/>
                <a:latin typeface="inherit"/>
              </a:rPr>
              <a:t>AI </a:t>
            </a:r>
            <a:r>
              <a:rPr lang="ka-GE" b="0" i="0" dirty="0">
                <a:solidFill>
                  <a:srgbClr val="080809"/>
                </a:solidFill>
                <a:effectLst/>
                <a:latin typeface="inherit"/>
              </a:rPr>
              <a:t>ვერ შეძლებს სრულიად შეცვალოს მათი ინდივიდუალური მსჯელობა. </a:t>
            </a:r>
          </a:p>
          <a:p>
            <a:br>
              <a:rPr lang="ka-GE" b="0" i="0" dirty="0">
                <a:solidFill>
                  <a:srgbClr val="1C1E21"/>
                </a:solidFill>
                <a:effectLst/>
                <a:latin typeface="Segoe UI Historic" panose="020B0502040204020203" pitchFamily="34" charset="0"/>
              </a:rPr>
            </a:br>
            <a:endParaRPr lang="en-US" dirty="0"/>
          </a:p>
        </p:txBody>
      </p:sp>
      <p:sp>
        <p:nvSpPr>
          <p:cNvPr id="10" name="TextBox 9">
            <a:extLst>
              <a:ext uri="{FF2B5EF4-FFF2-40B4-BE49-F238E27FC236}">
                <a16:creationId xmlns:a16="http://schemas.microsoft.com/office/drawing/2014/main" id="{34C2C4EF-A598-4A71-B63F-109508125D3F}"/>
              </a:ext>
            </a:extLst>
          </p:cNvPr>
          <p:cNvSpPr txBox="1"/>
          <p:nvPr/>
        </p:nvSpPr>
        <p:spPr>
          <a:xfrm>
            <a:off x="4936385" y="743483"/>
            <a:ext cx="3313839" cy="4185761"/>
          </a:xfrm>
          <a:prstGeom prst="rect">
            <a:avLst/>
          </a:prstGeom>
          <a:noFill/>
        </p:spPr>
        <p:txBody>
          <a:bodyPr wrap="square">
            <a:spAutoFit/>
          </a:bodyPr>
          <a:lstStyle/>
          <a:p>
            <a:pPr algn="ctr"/>
            <a:r>
              <a:rPr lang="ka-GE" b="0" i="0" dirty="0">
                <a:solidFill>
                  <a:srgbClr val="080809"/>
                </a:solidFill>
                <a:effectLst/>
                <a:latin typeface="inherit"/>
              </a:rPr>
              <a:t>ასევე მნიშვნელოვანია, რომ სკოლებმა და სასწავლო დაწესებულებებმა უზრუნველყონ რეგულარული ტრენინგები მასწავლებლებისთვის, რათა ისინი მუდმივად იყვნენ ინფორმირებულნი იმ ახალ ტექნოლოგიებთან, რომლებიც ყოველდღიურად ჩნდება. საბოლოო ჯამში, პრობლემების გადაჭრის მთავარი გზა არის განათლების სისტემის და ტექნოლოგიის დაბალანსება ისეთი გარემო, სადაც </a:t>
            </a:r>
            <a:r>
              <a:rPr lang="en-US" b="0" i="0" dirty="0">
                <a:solidFill>
                  <a:srgbClr val="080809"/>
                </a:solidFill>
                <a:effectLst/>
                <a:latin typeface="inherit"/>
              </a:rPr>
              <a:t>AI </a:t>
            </a:r>
            <a:r>
              <a:rPr lang="ka-GE" b="0" i="0" dirty="0">
                <a:solidFill>
                  <a:srgbClr val="080809"/>
                </a:solidFill>
                <a:effectLst/>
                <a:latin typeface="inherit"/>
              </a:rPr>
              <a:t>არის სასარგებლო დამხმარე, მაგრამ არა მთავარი შემსრულებელი, რის შედეგადაც არც მოსწავლის უნარები დაიკარგება და არც განათლების ხარისხი დაზიანდება. </a:t>
            </a:r>
          </a:p>
          <a:p>
            <a:br>
              <a:rPr lang="ka-GE" b="0" i="0" dirty="0">
                <a:solidFill>
                  <a:srgbClr val="1C1E21"/>
                </a:solidFill>
                <a:effectLst/>
                <a:latin typeface="Segoe UI Historic" panose="020B0502040204020203" pitchFamily="34" charset="0"/>
              </a:rPr>
            </a:b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5958CA2-4835-42C2-A017-180EB7D61DC1}"/>
              </a:ext>
            </a:extLst>
          </p:cNvPr>
          <p:cNvSpPr txBox="1"/>
          <p:nvPr/>
        </p:nvSpPr>
        <p:spPr>
          <a:xfrm>
            <a:off x="1102290" y="438039"/>
            <a:ext cx="4296428" cy="954107"/>
          </a:xfrm>
          <a:prstGeom prst="rect">
            <a:avLst/>
          </a:prstGeom>
          <a:noFill/>
        </p:spPr>
        <p:txBody>
          <a:bodyPr wrap="square" rtlCol="0">
            <a:spAutoFit/>
          </a:bodyPr>
          <a:lstStyle/>
          <a:p>
            <a:r>
              <a:rPr lang="ka-GE" sz="2800" dirty="0">
                <a:solidFill>
                  <a:schemeClr val="bg1"/>
                </a:solidFill>
              </a:rPr>
              <a:t>უპირატესობები:</a:t>
            </a:r>
          </a:p>
          <a:p>
            <a:endParaRPr lang="ka-GE" sz="2800" dirty="0">
              <a:solidFill>
                <a:schemeClr val="bg1"/>
              </a:solidFill>
            </a:endParaRPr>
          </a:p>
        </p:txBody>
      </p:sp>
      <p:sp>
        <p:nvSpPr>
          <p:cNvPr id="17" name="TextBox 16">
            <a:extLst>
              <a:ext uri="{FF2B5EF4-FFF2-40B4-BE49-F238E27FC236}">
                <a16:creationId xmlns:a16="http://schemas.microsoft.com/office/drawing/2014/main" id="{F40CA57E-395E-44E7-BDF2-880734DF70C4}"/>
              </a:ext>
            </a:extLst>
          </p:cNvPr>
          <p:cNvSpPr txBox="1"/>
          <p:nvPr/>
        </p:nvSpPr>
        <p:spPr>
          <a:xfrm>
            <a:off x="1526609" y="1720030"/>
            <a:ext cx="6090781" cy="2031325"/>
          </a:xfrm>
          <a:prstGeom prst="rect">
            <a:avLst/>
          </a:prstGeom>
          <a:noFill/>
        </p:spPr>
        <p:txBody>
          <a:bodyPr wrap="square">
            <a:spAutoFit/>
          </a:bodyPr>
          <a:lstStyle/>
          <a:p>
            <a:pPr algn="ctr"/>
            <a:r>
              <a:rPr lang="ka-GE" b="0" i="0" dirty="0">
                <a:solidFill>
                  <a:schemeClr val="bg1"/>
                </a:solidFill>
                <a:effectLst/>
                <a:latin typeface="inherit"/>
              </a:rPr>
              <a:t>ჩვენი გადაჭრის გზა მოსწავლეებს და მასწავლებლებს დაეხმარებათ შეიცნონ </a:t>
            </a:r>
            <a:r>
              <a:rPr lang="en-US" b="0" i="0" dirty="0">
                <a:solidFill>
                  <a:schemeClr val="bg1"/>
                </a:solidFill>
                <a:effectLst/>
                <a:latin typeface="inherit"/>
              </a:rPr>
              <a:t>AI, </a:t>
            </a:r>
            <a:r>
              <a:rPr lang="ka-GE" b="0" i="0" dirty="0">
                <a:solidFill>
                  <a:schemeClr val="bg1"/>
                </a:solidFill>
                <a:effectLst/>
                <a:latin typeface="inherit"/>
              </a:rPr>
              <a:t>გაიგონ მისი დადებითი და უარყოფითი მხარეები და ისწავლონ სწორი გამოყენება. ადამიანი როდესაც არის ჩართული სხვადასხვა პროექტებსა და ჩემპიონატებში პრაქტიკული გამოცდილება ეხმარება ინფორმაციის გააზრებასა და დამახსოვრაბეში. ჩვენი გადაჭრის გზაც სწორედ ეს არის და ვთვლით რომ სხვადასხვა შეხვედრები ადამიანს ასწავლის </a:t>
            </a:r>
            <a:r>
              <a:rPr lang="en-US" b="0" i="0" dirty="0">
                <a:solidFill>
                  <a:schemeClr val="bg1"/>
                </a:solidFill>
                <a:effectLst/>
                <a:latin typeface="inherit"/>
              </a:rPr>
              <a:t>AI -</a:t>
            </a:r>
            <a:r>
              <a:rPr lang="ka-GE" b="0" i="0" dirty="0">
                <a:solidFill>
                  <a:schemeClr val="bg1"/>
                </a:solidFill>
                <a:effectLst/>
                <a:latin typeface="inherit"/>
              </a:rPr>
              <a:t>ს გამოყენებას.</a:t>
            </a:r>
          </a:p>
          <a:p>
            <a:br>
              <a:rPr lang="ka-GE"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490136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74625C71-2461-4B84-9EBB-CE21C04FE964}"/>
              </a:ext>
            </a:extLst>
          </p:cNvPr>
          <p:cNvSpPr txBox="1"/>
          <p:nvPr/>
        </p:nvSpPr>
        <p:spPr>
          <a:xfrm>
            <a:off x="1838194" y="1728788"/>
            <a:ext cx="5079304" cy="1815882"/>
          </a:xfrm>
          <a:prstGeom prst="rect">
            <a:avLst/>
          </a:prstGeom>
          <a:noFill/>
        </p:spPr>
        <p:txBody>
          <a:bodyPr wrap="square">
            <a:spAutoFit/>
          </a:bodyPr>
          <a:lstStyle/>
          <a:p>
            <a:pPr algn="ctr"/>
            <a:r>
              <a:rPr lang="en-US" b="0" i="0" dirty="0">
                <a:solidFill>
                  <a:schemeClr val="bg1"/>
                </a:solidFill>
                <a:effectLst/>
                <a:latin typeface="inherit"/>
              </a:rPr>
              <a:t>Our solution will help students and teachers to get to know AI, understand its pros and cons, and learn how to use it correctly. When a person is involved in various projects and championships, practical experience helps them understand and remember information. This is exactly our solution, and we believe that various meetings teach people how to use AI.</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8249832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966153-65C0-41D7-A1A6-6CB97B858D24}"/>
              </a:ext>
            </a:extLst>
          </p:cNvPr>
          <p:cNvSpPr txBox="1"/>
          <p:nvPr/>
        </p:nvSpPr>
        <p:spPr>
          <a:xfrm>
            <a:off x="1262343" y="1895481"/>
            <a:ext cx="3309657" cy="3108543"/>
          </a:xfrm>
          <a:prstGeom prst="rect">
            <a:avLst/>
          </a:prstGeom>
          <a:noFill/>
        </p:spPr>
        <p:txBody>
          <a:bodyPr wrap="square">
            <a:spAutoFit/>
          </a:bodyPr>
          <a:lstStyle/>
          <a:p>
            <a:pPr algn="ctr"/>
            <a:r>
              <a:rPr lang="ka-GE" b="0" i="0" dirty="0">
                <a:solidFill>
                  <a:srgbClr val="080809"/>
                </a:solidFill>
                <a:effectLst/>
                <a:latin typeface="inherit"/>
              </a:rPr>
              <a:t>საბოლოოდ, ძალიან ნათლად ჩანს, რომ ხელოვნური ინტელექტი უდიდესი შესაძლებლობაა განათლებისთვის, მაგრამ ეს შესაძლებლობა მხოლოდ მაშინ იძლევა შედეგს, როცა სწორად და პასუხისმგებლიანად ვიყენებთ.</a:t>
            </a:r>
            <a:r>
              <a:rPr lang="en-US" b="0" i="0" dirty="0">
                <a:solidFill>
                  <a:srgbClr val="080809"/>
                </a:solidFill>
                <a:effectLst/>
                <a:latin typeface="inherit"/>
              </a:rPr>
              <a:t>AI </a:t>
            </a:r>
            <a:r>
              <a:rPr lang="ka-GE" b="0" i="0" dirty="0">
                <a:solidFill>
                  <a:srgbClr val="080809"/>
                </a:solidFill>
                <a:effectLst/>
                <a:latin typeface="inherit"/>
              </a:rPr>
              <a:t>არის იდეების გენერირების, ინფორმაციის დამუშავების და რთული პროცესების გამარტივების ძლიერი მექანიზმი, რომელსაც შეუძლია სწავლა ბევრად უფრო თანამედროვე და საინტერესო გახადოს.</a:t>
            </a:r>
          </a:p>
          <a:p>
            <a:br>
              <a:rPr lang="ka-GE" b="0" i="0" dirty="0">
                <a:solidFill>
                  <a:srgbClr val="1C1E21"/>
                </a:solidFill>
                <a:effectLst/>
                <a:latin typeface="Segoe UI Historic" panose="020B0502040204020203" pitchFamily="34" charset="0"/>
              </a:rPr>
            </a:br>
            <a:endParaRPr lang="en-US" dirty="0"/>
          </a:p>
        </p:txBody>
      </p:sp>
      <p:pic>
        <p:nvPicPr>
          <p:cNvPr id="5" name="Picture 12">
            <a:extLst>
              <a:ext uri="{FF2B5EF4-FFF2-40B4-BE49-F238E27FC236}">
                <a16:creationId xmlns:a16="http://schemas.microsoft.com/office/drawing/2014/main" id="{A9C2A47F-9001-493D-B0FB-DF9BA2E65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5254" y="1480086"/>
            <a:ext cx="2946403" cy="352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2916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64CA8E-8D06-411E-8607-36FC90DFB246}"/>
              </a:ext>
            </a:extLst>
          </p:cNvPr>
          <p:cNvPicPr>
            <a:picLocks noChangeAspect="1"/>
          </p:cNvPicPr>
          <p:nvPr/>
        </p:nvPicPr>
        <p:blipFill>
          <a:blip r:embed="rId2"/>
          <a:stretch>
            <a:fillRect/>
          </a:stretch>
        </p:blipFill>
        <p:spPr>
          <a:xfrm>
            <a:off x="1045419" y="1619707"/>
            <a:ext cx="2944623" cy="3523793"/>
          </a:xfrm>
          <a:prstGeom prst="rect">
            <a:avLst/>
          </a:prstGeom>
        </p:spPr>
      </p:pic>
      <p:sp>
        <p:nvSpPr>
          <p:cNvPr id="5" name="TextBox 4">
            <a:extLst>
              <a:ext uri="{FF2B5EF4-FFF2-40B4-BE49-F238E27FC236}">
                <a16:creationId xmlns:a16="http://schemas.microsoft.com/office/drawing/2014/main" id="{6F67A350-8E11-4FFB-BE3E-896FB48207DE}"/>
              </a:ext>
            </a:extLst>
          </p:cNvPr>
          <p:cNvSpPr txBox="1"/>
          <p:nvPr/>
        </p:nvSpPr>
        <p:spPr>
          <a:xfrm>
            <a:off x="4435506" y="2034957"/>
            <a:ext cx="3148474" cy="3108543"/>
          </a:xfrm>
          <a:prstGeom prst="rect">
            <a:avLst/>
          </a:prstGeom>
          <a:noFill/>
        </p:spPr>
        <p:txBody>
          <a:bodyPr wrap="square">
            <a:spAutoFit/>
          </a:bodyPr>
          <a:lstStyle/>
          <a:p>
            <a:pPr algn="ctr"/>
            <a:r>
              <a:rPr lang="en-US" b="0" i="0" dirty="0">
                <a:solidFill>
                  <a:srgbClr val="080809"/>
                </a:solidFill>
                <a:effectLst/>
                <a:latin typeface="inherit"/>
              </a:rPr>
              <a:t>The goal of education should never be to complete tasks quickly. The goal of education is knowledge, self-development, and deepening of thinking. Artificial intelligence can become an important partner in this process if we use it responsibly. With the right approaches, AI will not only not harm education, but on the contrary, will take its development to a new level and make it more modern, flexible, and future-oriented.</a:t>
            </a:r>
          </a:p>
          <a:p>
            <a:br>
              <a:rPr lang="en-US"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20605268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6F087E5-ECC1-4033-810A-401F5E8A48B0}"/>
              </a:ext>
            </a:extLst>
          </p:cNvPr>
          <p:cNvGrpSpPr/>
          <p:nvPr/>
        </p:nvGrpSpPr>
        <p:grpSpPr>
          <a:xfrm rot="20568840">
            <a:off x="4642353" y="-1530951"/>
            <a:ext cx="6733659" cy="4772958"/>
            <a:chOff x="3878534" y="-542013"/>
            <a:chExt cx="6733659" cy="4772958"/>
          </a:xfrm>
          <a:gradFill>
            <a:gsLst>
              <a:gs pos="48664">
                <a:srgbClr val="5673AE"/>
              </a:gs>
              <a:gs pos="98000">
                <a:srgbClr val="5673AE"/>
              </a:gs>
              <a:gs pos="25000">
                <a:srgbClr val="103783"/>
              </a:gs>
            </a:gsLst>
            <a:lin ang="5400000" scaled="1"/>
          </a:gradFill>
        </p:grpSpPr>
        <p:sp>
          <p:nvSpPr>
            <p:cNvPr id="7" name="Rectangle: Rounded Corners 6">
              <a:extLst>
                <a:ext uri="{FF2B5EF4-FFF2-40B4-BE49-F238E27FC236}">
                  <a16:creationId xmlns:a16="http://schemas.microsoft.com/office/drawing/2014/main" id="{C5249734-D1B0-41D3-9383-70C5AED7B1BB}"/>
                </a:ext>
              </a:extLst>
            </p:cNvPr>
            <p:cNvSpPr/>
            <p:nvPr/>
          </p:nvSpPr>
          <p:spPr>
            <a:xfrm rot="2874392">
              <a:off x="5730190" y="-1360629"/>
              <a:ext cx="1774003" cy="49242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E6CDD94-1BF2-423D-9894-DFDD5118174E}"/>
                </a:ext>
              </a:extLst>
            </p:cNvPr>
            <p:cNvSpPr/>
            <p:nvPr/>
          </p:nvSpPr>
          <p:spPr>
            <a:xfrm rot="2874392">
              <a:off x="8482768" y="-164946"/>
              <a:ext cx="993940" cy="283812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12438B0-5A56-44D5-912A-4FD75981B218}"/>
                </a:ext>
              </a:extLst>
            </p:cNvPr>
            <p:cNvSpPr/>
            <p:nvPr/>
          </p:nvSpPr>
          <p:spPr>
            <a:xfrm rot="2874392">
              <a:off x="4955435" y="-1618914"/>
              <a:ext cx="918174" cy="307197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D3F4FD2D-B16F-4318-A352-21F0932898DD}"/>
                </a:ext>
              </a:extLst>
            </p:cNvPr>
            <p:cNvSpPr/>
            <p:nvPr/>
          </p:nvSpPr>
          <p:spPr>
            <a:xfrm rot="2874392">
              <a:off x="6658636" y="2145329"/>
              <a:ext cx="1104344" cy="166533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E499083-452F-4825-920A-AF9CC8651416}"/>
                </a:ext>
              </a:extLst>
            </p:cNvPr>
            <p:cNvSpPr/>
            <p:nvPr/>
          </p:nvSpPr>
          <p:spPr>
            <a:xfrm rot="2874392">
              <a:off x="8065903" y="1684656"/>
              <a:ext cx="1105835" cy="398674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703F1E6A-E014-409B-B8E9-C48E54A93F52}"/>
              </a:ext>
            </a:extLst>
          </p:cNvPr>
          <p:cNvSpPr txBox="1"/>
          <p:nvPr/>
        </p:nvSpPr>
        <p:spPr>
          <a:xfrm>
            <a:off x="1855984" y="1948659"/>
            <a:ext cx="3522998" cy="3108543"/>
          </a:xfrm>
          <a:prstGeom prst="rect">
            <a:avLst/>
          </a:prstGeom>
          <a:noFill/>
        </p:spPr>
        <p:txBody>
          <a:bodyPr wrap="square">
            <a:spAutoFit/>
          </a:bodyPr>
          <a:lstStyle/>
          <a:p>
            <a:pPr algn="ctr"/>
            <a:r>
              <a:rPr lang="ka-GE" b="0" i="0" dirty="0">
                <a:solidFill>
                  <a:schemeClr val="bg1"/>
                </a:solidFill>
                <a:effectLst/>
                <a:latin typeface="inherit"/>
              </a:rPr>
              <a:t>მაგრამ თუ მას გაუაზრებლად გამოვიყენებთ, შესაძლოა ზიანი მიაყენოს იმ უნარებს, რომლებიც მოსწავლეს ნამდვილად სჭირდება ცხოვრებაში: კრიტიკულ აზროვნებას, საკუთარი ძალებით მუშაობას, ცოდნის დამოუკიდებლად მიღებას და ინფორმაციის შეფასების უნარს. სწორედ ამიტომ, აუცილებელია, რომ მასწავლებლებმა და სკოლებმა თანაბრად გაითვალისწინონ როგორც </a:t>
            </a:r>
            <a:r>
              <a:rPr lang="en-US" b="0" i="0" dirty="0">
                <a:solidFill>
                  <a:schemeClr val="bg1"/>
                </a:solidFill>
                <a:effectLst/>
                <a:latin typeface="inherit"/>
              </a:rPr>
              <a:t>AI-</a:t>
            </a:r>
            <a:r>
              <a:rPr lang="ka-GE" b="0" i="0" dirty="0">
                <a:solidFill>
                  <a:schemeClr val="bg1"/>
                </a:solidFill>
                <a:effectLst/>
                <a:latin typeface="inherit"/>
              </a:rPr>
              <a:t>ის სარგებელი, ისე მისი საფრთხე. </a:t>
            </a:r>
          </a:p>
          <a:p>
            <a:br>
              <a:rPr lang="ka-GE"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35478507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9362CA1-0200-4EA5-BBA1-08556F369EA3}"/>
              </a:ext>
            </a:extLst>
          </p:cNvPr>
          <p:cNvSpPr txBox="1"/>
          <p:nvPr/>
        </p:nvSpPr>
        <p:spPr>
          <a:xfrm>
            <a:off x="3069394" y="1411014"/>
            <a:ext cx="3005211" cy="3108543"/>
          </a:xfrm>
          <a:prstGeom prst="rect">
            <a:avLst/>
          </a:prstGeom>
          <a:noFill/>
        </p:spPr>
        <p:txBody>
          <a:bodyPr wrap="square">
            <a:spAutoFit/>
          </a:bodyPr>
          <a:lstStyle/>
          <a:p>
            <a:pPr algn="ctr"/>
            <a:r>
              <a:rPr lang="ka-GE" b="0" i="0" dirty="0">
                <a:solidFill>
                  <a:schemeClr val="bg1"/>
                </a:solidFill>
                <a:effectLst/>
                <a:latin typeface="inherit"/>
              </a:rPr>
              <a:t>სწორი ჩარჩოები, წესები და სწავლების სტილი საშუალებას მოგვცემს შევქმნათ ისეთი გარემო, სადაც ტექნოლოგია იქნება თანაბრად სასარგებლო როგორც მასწავლებლისთვის, ისე მოსწავლისთვის. განათლების მიზანი არასდროს უნდა იყოს მხოლოდ დავალებების სწრაფად შესრულება განათლების მიზანია ცოდნა, თვითგანვითარება და აზროვნების გაღრმავებაა. </a:t>
            </a:r>
          </a:p>
          <a:p>
            <a:br>
              <a:rPr lang="ka-GE" b="0" i="0" dirty="0">
                <a:solidFill>
                  <a:srgbClr val="1C1E21"/>
                </a:solidFill>
                <a:effectLst/>
                <a:latin typeface="Segoe UI Historic" panose="020B0502040204020203" pitchFamily="34" charset="0"/>
              </a:rPr>
            </a:br>
            <a:endParaRPr lang="en-US" dirty="0"/>
          </a:p>
        </p:txBody>
      </p:sp>
      <p:grpSp>
        <p:nvGrpSpPr>
          <p:cNvPr id="17" name="Google Shape;579;p46">
            <a:extLst>
              <a:ext uri="{FF2B5EF4-FFF2-40B4-BE49-F238E27FC236}">
                <a16:creationId xmlns:a16="http://schemas.microsoft.com/office/drawing/2014/main" id="{21FC31FA-4AC3-4FAC-9DFF-254ED949D2F4}"/>
              </a:ext>
            </a:extLst>
          </p:cNvPr>
          <p:cNvGrpSpPr/>
          <p:nvPr/>
        </p:nvGrpSpPr>
        <p:grpSpPr>
          <a:xfrm rot="5400000">
            <a:off x="5939947" y="2297436"/>
            <a:ext cx="2159530" cy="548628"/>
            <a:chOff x="2641350" y="846250"/>
            <a:chExt cx="413600" cy="105075"/>
          </a:xfrm>
        </p:grpSpPr>
        <p:sp>
          <p:nvSpPr>
            <p:cNvPr id="18" name="Google Shape;580;p46">
              <a:extLst>
                <a:ext uri="{FF2B5EF4-FFF2-40B4-BE49-F238E27FC236}">
                  <a16:creationId xmlns:a16="http://schemas.microsoft.com/office/drawing/2014/main" id="{972B8F3F-1F7F-4B5D-9CD5-D2760B504203}"/>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81;p46">
              <a:extLst>
                <a:ext uri="{FF2B5EF4-FFF2-40B4-BE49-F238E27FC236}">
                  <a16:creationId xmlns:a16="http://schemas.microsoft.com/office/drawing/2014/main" id="{450E9C69-FF13-43BC-A61B-64AD5884CD9F}"/>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82;p46">
              <a:extLst>
                <a:ext uri="{FF2B5EF4-FFF2-40B4-BE49-F238E27FC236}">
                  <a16:creationId xmlns:a16="http://schemas.microsoft.com/office/drawing/2014/main" id="{B4C81A86-FFED-4E4D-A093-894AB2879FA4}"/>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83;p46">
              <a:extLst>
                <a:ext uri="{FF2B5EF4-FFF2-40B4-BE49-F238E27FC236}">
                  <a16:creationId xmlns:a16="http://schemas.microsoft.com/office/drawing/2014/main" id="{7FA0FF96-A9E6-43C7-8DE7-00F4E974AF4D}"/>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579;p46">
            <a:extLst>
              <a:ext uri="{FF2B5EF4-FFF2-40B4-BE49-F238E27FC236}">
                <a16:creationId xmlns:a16="http://schemas.microsoft.com/office/drawing/2014/main" id="{0419631F-3260-4927-B699-D63BDCE64E70}"/>
              </a:ext>
            </a:extLst>
          </p:cNvPr>
          <p:cNvGrpSpPr/>
          <p:nvPr/>
        </p:nvGrpSpPr>
        <p:grpSpPr>
          <a:xfrm rot="16200000">
            <a:off x="770208" y="2297435"/>
            <a:ext cx="2159530" cy="548628"/>
            <a:chOff x="2641350" y="846250"/>
            <a:chExt cx="413600" cy="105075"/>
          </a:xfrm>
        </p:grpSpPr>
        <p:sp>
          <p:nvSpPr>
            <p:cNvPr id="23" name="Google Shape;580;p46">
              <a:extLst>
                <a:ext uri="{FF2B5EF4-FFF2-40B4-BE49-F238E27FC236}">
                  <a16:creationId xmlns:a16="http://schemas.microsoft.com/office/drawing/2014/main" id="{B0B32B84-5C27-43DE-94C8-03B4546170A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1;p46">
              <a:extLst>
                <a:ext uri="{FF2B5EF4-FFF2-40B4-BE49-F238E27FC236}">
                  <a16:creationId xmlns:a16="http://schemas.microsoft.com/office/drawing/2014/main" id="{1C6AF797-6737-485C-AD29-85CE33A4B75A}"/>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2;p46">
              <a:extLst>
                <a:ext uri="{FF2B5EF4-FFF2-40B4-BE49-F238E27FC236}">
                  <a16:creationId xmlns:a16="http://schemas.microsoft.com/office/drawing/2014/main" id="{ED021D67-6FA8-4FFD-AB37-DE91A39D4D8C}"/>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3;p46">
              <a:extLst>
                <a:ext uri="{FF2B5EF4-FFF2-40B4-BE49-F238E27FC236}">
                  <a16:creationId xmlns:a16="http://schemas.microsoft.com/office/drawing/2014/main" id="{ED324B24-0694-4805-AB99-5E54096B3232}"/>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429951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4" name="TextBox 3">
            <a:extLst>
              <a:ext uri="{FF2B5EF4-FFF2-40B4-BE49-F238E27FC236}">
                <a16:creationId xmlns:a16="http://schemas.microsoft.com/office/drawing/2014/main" id="{EF2EC423-3E06-439C-AB53-2AA608A2EF57}"/>
              </a:ext>
            </a:extLst>
          </p:cNvPr>
          <p:cNvSpPr txBox="1"/>
          <p:nvPr/>
        </p:nvSpPr>
        <p:spPr>
          <a:xfrm>
            <a:off x="1789042" y="377687"/>
            <a:ext cx="5158409" cy="584775"/>
          </a:xfrm>
          <a:prstGeom prst="rect">
            <a:avLst/>
          </a:prstGeom>
          <a:noFill/>
        </p:spPr>
        <p:txBody>
          <a:bodyPr wrap="square" rtlCol="0">
            <a:spAutoFit/>
          </a:bodyPr>
          <a:lstStyle/>
          <a:p>
            <a:pPr algn="ctr"/>
            <a:r>
              <a:rPr lang="ka-GE" sz="3200" dirty="0">
                <a:solidFill>
                  <a:schemeClr val="bg1"/>
                </a:solidFill>
              </a:rPr>
              <a:t>ინტერაქტიული თამაში</a:t>
            </a:r>
            <a:endParaRPr lang="en-US" sz="3200" dirty="0">
              <a:solidFill>
                <a:schemeClr val="bg1"/>
              </a:solidFill>
            </a:endParaRPr>
          </a:p>
        </p:txBody>
      </p:sp>
      <p:sp>
        <p:nvSpPr>
          <p:cNvPr id="5" name="TextBox 4">
            <a:extLst>
              <a:ext uri="{FF2B5EF4-FFF2-40B4-BE49-F238E27FC236}">
                <a16:creationId xmlns:a16="http://schemas.microsoft.com/office/drawing/2014/main" id="{787288CF-E443-4D47-B94F-2DA1A6472B0B}"/>
              </a:ext>
            </a:extLst>
          </p:cNvPr>
          <p:cNvSpPr txBox="1"/>
          <p:nvPr/>
        </p:nvSpPr>
        <p:spPr>
          <a:xfrm>
            <a:off x="839857" y="1445762"/>
            <a:ext cx="2425148" cy="1384995"/>
          </a:xfrm>
          <a:prstGeom prst="rect">
            <a:avLst/>
          </a:prstGeom>
          <a:noFill/>
        </p:spPr>
        <p:txBody>
          <a:bodyPr wrap="square" rtlCol="0">
            <a:spAutoFit/>
          </a:bodyPr>
          <a:lstStyle/>
          <a:p>
            <a:pPr algn="ctr"/>
            <a:r>
              <a:rPr lang="ka-GE" dirty="0"/>
              <a:t>ჩვენ უკვე შევიტყვეთ თუ როგორ უნდა გამოვიყენოთ ხელოვნური ინტელექტი ეთიკურად. მოდი გამოვცადოთ ჩვენი ფაქტობრივი ცოდნა</a:t>
            </a:r>
            <a:endParaRPr lang="en-US" dirty="0"/>
          </a:p>
        </p:txBody>
      </p:sp>
      <p:sp>
        <p:nvSpPr>
          <p:cNvPr id="6" name="TextBox 5">
            <a:extLst>
              <a:ext uri="{FF2B5EF4-FFF2-40B4-BE49-F238E27FC236}">
                <a16:creationId xmlns:a16="http://schemas.microsoft.com/office/drawing/2014/main" id="{A3CA5FFB-AD5C-41FC-A911-3CDCA9549463}"/>
              </a:ext>
            </a:extLst>
          </p:cNvPr>
          <p:cNvSpPr txBox="1"/>
          <p:nvPr/>
        </p:nvSpPr>
        <p:spPr>
          <a:xfrm>
            <a:off x="2286000" y="2845665"/>
            <a:ext cx="3866322" cy="1169551"/>
          </a:xfrm>
          <a:prstGeom prst="rect">
            <a:avLst/>
          </a:prstGeom>
          <a:noFill/>
        </p:spPr>
        <p:txBody>
          <a:bodyPr wrap="square" rtlCol="0">
            <a:spAutoFit/>
          </a:bodyPr>
          <a:lstStyle/>
          <a:p>
            <a:pPr algn="ctr"/>
            <a:r>
              <a:rPr lang="ka-GE" dirty="0"/>
              <a:t>შეფასება:</a:t>
            </a:r>
          </a:p>
          <a:p>
            <a:pPr algn="ctr"/>
            <a:r>
              <a:rPr lang="ka-GE" dirty="0"/>
              <a:t>4 ქულა-ზედმიწევნით კარგად იცი თემა</a:t>
            </a:r>
          </a:p>
          <a:p>
            <a:pPr algn="ctr"/>
            <a:r>
              <a:rPr lang="ka-GE" dirty="0"/>
              <a:t>3 ქულა-კარგია, მაგრამ უკეთესიც შეიძლება</a:t>
            </a:r>
          </a:p>
          <a:p>
            <a:pPr algn="ctr"/>
            <a:r>
              <a:rPr lang="ka-GE" dirty="0"/>
              <a:t>2 ქულა- თავიდან გადავხედთ პრეზენტაციას</a:t>
            </a:r>
          </a:p>
          <a:p>
            <a:pPr algn="ctr"/>
            <a:r>
              <a:rPr lang="ka-GE" dirty="0"/>
              <a:t>1 ქულა-მისმენდი?</a:t>
            </a:r>
            <a:endParaRPr lang="en-US" dirty="0"/>
          </a:p>
        </p:txBody>
      </p:sp>
      <p:sp>
        <p:nvSpPr>
          <p:cNvPr id="56" name="Freeform 42">
            <a:hlinkClick r:id="rId3" action="ppaction://hlinksldjump"/>
            <a:extLst>
              <a:ext uri="{FF2B5EF4-FFF2-40B4-BE49-F238E27FC236}">
                <a16:creationId xmlns:a16="http://schemas.microsoft.com/office/drawing/2014/main" id="{D41AB59F-96CD-45AC-802A-4EF0FD2ADE5C}"/>
              </a:ext>
            </a:extLst>
          </p:cNvPr>
          <p:cNvSpPr/>
          <p:nvPr/>
        </p:nvSpPr>
        <p:spPr>
          <a:xfrm rot="7886246">
            <a:off x="7026248" y="4012482"/>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7" name="TextBox 6">
            <a:extLst>
              <a:ext uri="{FF2B5EF4-FFF2-40B4-BE49-F238E27FC236}">
                <a16:creationId xmlns:a16="http://schemas.microsoft.com/office/drawing/2014/main" id="{D34A16AD-C367-44DE-93C1-81DA5371E3F7}"/>
              </a:ext>
            </a:extLst>
          </p:cNvPr>
          <p:cNvSpPr txBox="1"/>
          <p:nvPr/>
        </p:nvSpPr>
        <p:spPr>
          <a:xfrm>
            <a:off x="5803381" y="4452107"/>
            <a:ext cx="1307254" cy="338554"/>
          </a:xfrm>
          <a:prstGeom prst="rect">
            <a:avLst/>
          </a:prstGeom>
          <a:noFill/>
        </p:spPr>
        <p:txBody>
          <a:bodyPr wrap="square" rtlCol="0">
            <a:spAutoFit/>
          </a:bodyPr>
          <a:lstStyle/>
          <a:p>
            <a:r>
              <a:rPr lang="ka-GE" sz="1600" dirty="0"/>
              <a:t>დავიწყოთ</a:t>
            </a:r>
            <a:endParaRPr 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4" name="TextBox 3">
            <a:extLst>
              <a:ext uri="{FF2B5EF4-FFF2-40B4-BE49-F238E27FC236}">
                <a16:creationId xmlns:a16="http://schemas.microsoft.com/office/drawing/2014/main" id="{EF2EC423-3E06-439C-AB53-2AA608A2EF57}"/>
              </a:ext>
            </a:extLst>
          </p:cNvPr>
          <p:cNvSpPr txBox="1"/>
          <p:nvPr/>
        </p:nvSpPr>
        <p:spPr>
          <a:xfrm>
            <a:off x="1789042" y="377687"/>
            <a:ext cx="5158409" cy="584775"/>
          </a:xfrm>
          <a:prstGeom prst="rect">
            <a:avLst/>
          </a:prstGeom>
          <a:noFill/>
        </p:spPr>
        <p:txBody>
          <a:bodyPr wrap="square" rtlCol="0">
            <a:spAutoFit/>
          </a:bodyPr>
          <a:lstStyle/>
          <a:p>
            <a:pPr algn="ctr"/>
            <a:r>
              <a:rPr lang="en-US" sz="3200" dirty="0">
                <a:solidFill>
                  <a:schemeClr val="bg1"/>
                </a:solidFill>
              </a:rPr>
              <a:t>Interactive Game</a:t>
            </a:r>
          </a:p>
        </p:txBody>
      </p:sp>
      <p:sp>
        <p:nvSpPr>
          <p:cNvPr id="56" name="Freeform 42">
            <a:hlinkClick r:id="rId3" action="ppaction://hlinksldjump"/>
            <a:extLst>
              <a:ext uri="{FF2B5EF4-FFF2-40B4-BE49-F238E27FC236}">
                <a16:creationId xmlns:a16="http://schemas.microsoft.com/office/drawing/2014/main" id="{D41AB59F-96CD-45AC-802A-4EF0FD2ADE5C}"/>
              </a:ext>
            </a:extLst>
          </p:cNvPr>
          <p:cNvSpPr/>
          <p:nvPr/>
        </p:nvSpPr>
        <p:spPr>
          <a:xfrm rot="7886246">
            <a:off x="7026248" y="4012482"/>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8" name="TextBox 7">
            <a:extLst>
              <a:ext uri="{FF2B5EF4-FFF2-40B4-BE49-F238E27FC236}">
                <a16:creationId xmlns:a16="http://schemas.microsoft.com/office/drawing/2014/main" id="{CA75B58A-8A1D-427A-8903-D6BB6DB9EB79}"/>
              </a:ext>
            </a:extLst>
          </p:cNvPr>
          <p:cNvSpPr txBox="1"/>
          <p:nvPr/>
        </p:nvSpPr>
        <p:spPr>
          <a:xfrm>
            <a:off x="2999167" y="1822882"/>
            <a:ext cx="2738158" cy="1169551"/>
          </a:xfrm>
          <a:prstGeom prst="rect">
            <a:avLst/>
          </a:prstGeom>
          <a:noFill/>
        </p:spPr>
        <p:txBody>
          <a:bodyPr wrap="square">
            <a:spAutoFit/>
          </a:bodyPr>
          <a:lstStyle/>
          <a:p>
            <a:pPr algn="ctr"/>
            <a:r>
              <a:rPr lang="en-US" b="0" i="0" dirty="0">
                <a:solidFill>
                  <a:srgbClr val="080809"/>
                </a:solidFill>
                <a:effectLst/>
                <a:latin typeface="inherit"/>
              </a:rPr>
              <a:t>We've already learned how to use artificial intelligence ethically. Let's test our factual knowledge.</a:t>
            </a:r>
          </a:p>
          <a:p>
            <a:br>
              <a:rPr lang="en-US" b="0" i="0" dirty="0">
                <a:solidFill>
                  <a:srgbClr val="1C1E21"/>
                </a:solidFill>
                <a:effectLst/>
                <a:latin typeface="Segoe UI Historic" panose="020B0502040204020203" pitchFamily="34" charset="0"/>
              </a:rPr>
            </a:br>
            <a:endParaRPr lang="en-US" dirty="0"/>
          </a:p>
        </p:txBody>
      </p:sp>
      <p:sp>
        <p:nvSpPr>
          <p:cNvPr id="10" name="TextBox 9">
            <a:extLst>
              <a:ext uri="{FF2B5EF4-FFF2-40B4-BE49-F238E27FC236}">
                <a16:creationId xmlns:a16="http://schemas.microsoft.com/office/drawing/2014/main" id="{A1D853DC-D679-4AED-B4EF-B46D7C7D131A}"/>
              </a:ext>
            </a:extLst>
          </p:cNvPr>
          <p:cNvSpPr txBox="1"/>
          <p:nvPr/>
        </p:nvSpPr>
        <p:spPr>
          <a:xfrm>
            <a:off x="2435598" y="3268077"/>
            <a:ext cx="3699622" cy="1169551"/>
          </a:xfrm>
          <a:prstGeom prst="rect">
            <a:avLst/>
          </a:prstGeom>
          <a:noFill/>
        </p:spPr>
        <p:txBody>
          <a:bodyPr wrap="square">
            <a:spAutoFit/>
          </a:bodyPr>
          <a:lstStyle/>
          <a:p>
            <a:pPr algn="ctr"/>
            <a:r>
              <a:rPr lang="en-US" b="0" i="0" dirty="0">
                <a:solidFill>
                  <a:srgbClr val="080809"/>
                </a:solidFill>
                <a:effectLst/>
                <a:latin typeface="Segoe UI Historic" panose="020B0502040204020203" pitchFamily="34" charset="0"/>
              </a:rPr>
              <a:t>Rating: </a:t>
            </a:r>
          </a:p>
          <a:p>
            <a:pPr algn="ctr"/>
            <a:r>
              <a:rPr lang="en-US" b="0" i="0" dirty="0">
                <a:solidFill>
                  <a:srgbClr val="080809"/>
                </a:solidFill>
                <a:effectLst/>
                <a:latin typeface="Segoe UI Historic" panose="020B0502040204020203" pitchFamily="34" charset="0"/>
              </a:rPr>
              <a:t>4 points - you know the topic very well</a:t>
            </a:r>
          </a:p>
          <a:p>
            <a:pPr algn="ctr"/>
            <a:r>
              <a:rPr lang="en-US" b="0" i="0" dirty="0">
                <a:solidFill>
                  <a:srgbClr val="080809"/>
                </a:solidFill>
                <a:effectLst/>
                <a:latin typeface="Segoe UI Historic" panose="020B0502040204020203" pitchFamily="34" charset="0"/>
              </a:rPr>
              <a:t> 3 points - it's good, but it could be better </a:t>
            </a:r>
          </a:p>
          <a:p>
            <a:pPr algn="ctr"/>
            <a:r>
              <a:rPr lang="en-US" b="0" i="0" dirty="0">
                <a:solidFill>
                  <a:srgbClr val="080809"/>
                </a:solidFill>
                <a:effectLst/>
                <a:latin typeface="Segoe UI Historic" panose="020B0502040204020203" pitchFamily="34" charset="0"/>
              </a:rPr>
              <a:t>2 points - let's review the presentation </a:t>
            </a:r>
          </a:p>
          <a:p>
            <a:pPr algn="ctr"/>
            <a:r>
              <a:rPr lang="en-US" b="0" i="0" dirty="0">
                <a:solidFill>
                  <a:srgbClr val="080809"/>
                </a:solidFill>
                <a:effectLst/>
                <a:latin typeface="Segoe UI Historic" panose="020B0502040204020203" pitchFamily="34" charset="0"/>
              </a:rPr>
              <a:t>1 point - were you listening?</a:t>
            </a:r>
            <a:endParaRPr lang="en-US" dirty="0"/>
          </a:p>
        </p:txBody>
      </p:sp>
      <p:sp>
        <p:nvSpPr>
          <p:cNvPr id="9" name="TextBox 8">
            <a:hlinkClick r:id="rId3" action="ppaction://hlinksldjump"/>
            <a:extLst>
              <a:ext uri="{FF2B5EF4-FFF2-40B4-BE49-F238E27FC236}">
                <a16:creationId xmlns:a16="http://schemas.microsoft.com/office/drawing/2014/main" id="{173A3E78-7968-43D7-B8BD-DB5647C2344A}"/>
              </a:ext>
            </a:extLst>
          </p:cNvPr>
          <p:cNvSpPr txBox="1"/>
          <p:nvPr/>
        </p:nvSpPr>
        <p:spPr>
          <a:xfrm>
            <a:off x="6225988" y="4512220"/>
            <a:ext cx="1329081" cy="307777"/>
          </a:xfrm>
          <a:prstGeom prst="rect">
            <a:avLst/>
          </a:prstGeom>
          <a:noFill/>
        </p:spPr>
        <p:txBody>
          <a:bodyPr wrap="square" rtlCol="0">
            <a:spAutoFit/>
          </a:bodyPr>
          <a:lstStyle/>
          <a:p>
            <a:r>
              <a:rPr lang="en-US" dirty="0"/>
              <a:t>Start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grpSp>
        <p:nvGrpSpPr>
          <p:cNvPr id="738" name="Google Shape;738;p50"/>
          <p:cNvGrpSpPr/>
          <p:nvPr/>
        </p:nvGrpSpPr>
        <p:grpSpPr>
          <a:xfrm>
            <a:off x="5978950" y="637742"/>
            <a:ext cx="3397850" cy="187275"/>
            <a:chOff x="-3237675" y="-1132050"/>
            <a:chExt cx="3397850" cy="187275"/>
          </a:xfrm>
        </p:grpSpPr>
        <p:sp>
          <p:nvSpPr>
            <p:cNvPr id="739" name="Google Shape;739;p50"/>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8987A3DB-686E-4C1B-BC80-FA8FA3CD87BA}"/>
              </a:ext>
            </a:extLst>
          </p:cNvPr>
          <p:cNvSpPr txBox="1"/>
          <p:nvPr/>
        </p:nvSpPr>
        <p:spPr>
          <a:xfrm>
            <a:off x="2756551" y="129278"/>
            <a:ext cx="3836504" cy="707886"/>
          </a:xfrm>
          <a:prstGeom prst="rect">
            <a:avLst/>
          </a:prstGeom>
          <a:noFill/>
        </p:spPr>
        <p:txBody>
          <a:bodyPr wrap="square" rtlCol="0">
            <a:spAutoFit/>
          </a:bodyPr>
          <a:lstStyle/>
          <a:p>
            <a:r>
              <a:rPr lang="ka-GE" sz="4000" dirty="0">
                <a:solidFill>
                  <a:schemeClr val="bg1"/>
                </a:solidFill>
              </a:rPr>
              <a:t>აირჩიე!</a:t>
            </a:r>
            <a:endParaRPr lang="en-US" sz="4000" dirty="0">
              <a:solidFill>
                <a:schemeClr val="bg1"/>
              </a:solidFill>
            </a:endParaRPr>
          </a:p>
        </p:txBody>
      </p:sp>
      <p:sp>
        <p:nvSpPr>
          <p:cNvPr id="5" name="AutoShape 2">
            <a:extLst>
              <a:ext uri="{FF2B5EF4-FFF2-40B4-BE49-F238E27FC236}">
                <a16:creationId xmlns:a16="http://schemas.microsoft.com/office/drawing/2014/main" id="{20767746-02EB-4151-9505-1B89EB045C06}"/>
              </a:ext>
            </a:extLst>
          </p:cNvPr>
          <p:cNvSpPr>
            <a:spLocks noChangeAspect="1" noChangeArrowheads="1"/>
          </p:cNvSpPr>
          <p:nvPr/>
        </p:nvSpPr>
        <p:spPr bwMode="auto">
          <a:xfrm>
            <a:off x="4419600" y="2419350"/>
            <a:ext cx="1822174" cy="18221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a:hlinkClick r:id="rId3" action="ppaction://hlinksldjump"/>
            <a:extLst>
              <a:ext uri="{FF2B5EF4-FFF2-40B4-BE49-F238E27FC236}">
                <a16:creationId xmlns:a16="http://schemas.microsoft.com/office/drawing/2014/main" id="{F43A3874-ADC4-4EC9-A9E0-10F31BAE3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68150">
            <a:off x="894020" y="1207057"/>
            <a:ext cx="1852118" cy="166876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hlinkClick r:id="rId5" action="ppaction://hlinksldjump"/>
            <a:extLst>
              <a:ext uri="{FF2B5EF4-FFF2-40B4-BE49-F238E27FC236}">
                <a16:creationId xmlns:a16="http://schemas.microsoft.com/office/drawing/2014/main" id="{F771F989-5689-4F7C-A155-7B8B0BCC7C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35471">
            <a:off x="4697573" y="744494"/>
            <a:ext cx="1926601" cy="230424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hlinkClick r:id="rId7" action="ppaction://hlinksldjump"/>
            <a:extLst>
              <a:ext uri="{FF2B5EF4-FFF2-40B4-BE49-F238E27FC236}">
                <a16:creationId xmlns:a16="http://schemas.microsoft.com/office/drawing/2014/main" id="{DD0DC5D8-393E-4DDD-BC1A-1830E3E51A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4804" y="2540327"/>
            <a:ext cx="1822175" cy="230529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hlinkClick r:id="rId9" action="ppaction://hlinksldjump"/>
            <a:extLst>
              <a:ext uri="{FF2B5EF4-FFF2-40B4-BE49-F238E27FC236}">
                <a16:creationId xmlns:a16="http://schemas.microsoft.com/office/drawing/2014/main" id="{0F88C71E-B9AF-4481-8A8F-E008F5C614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6212" y="2606673"/>
            <a:ext cx="1873388" cy="183045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CB2E886-34E3-4E95-BF03-93D28FD3C411}"/>
              </a:ext>
            </a:extLst>
          </p:cNvPr>
          <p:cNvSpPr txBox="1"/>
          <p:nvPr/>
        </p:nvSpPr>
        <p:spPr>
          <a:xfrm>
            <a:off x="689212" y="3830770"/>
            <a:ext cx="2067339" cy="646331"/>
          </a:xfrm>
          <a:prstGeom prst="rect">
            <a:avLst/>
          </a:prstGeom>
          <a:noFill/>
        </p:spPr>
        <p:txBody>
          <a:bodyPr wrap="square" rtlCol="0">
            <a:spAutoFit/>
          </a:bodyPr>
          <a:lstStyle/>
          <a:p>
            <a:pPr algn="ctr"/>
            <a:r>
              <a:rPr lang="ka-GE" sz="1800" dirty="0">
                <a:hlinkClick r:id="rId11" action="ppaction://hlinksldjump"/>
              </a:rPr>
              <a:t>თამაშის დასრულება</a:t>
            </a:r>
            <a:endParaRPr lang="en-US" sz="1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grpSp>
        <p:nvGrpSpPr>
          <p:cNvPr id="738" name="Google Shape;738;p50"/>
          <p:cNvGrpSpPr/>
          <p:nvPr/>
        </p:nvGrpSpPr>
        <p:grpSpPr>
          <a:xfrm>
            <a:off x="5978950" y="637742"/>
            <a:ext cx="3397850" cy="187275"/>
            <a:chOff x="-3237675" y="-1132050"/>
            <a:chExt cx="3397850" cy="187275"/>
          </a:xfrm>
        </p:grpSpPr>
        <p:sp>
          <p:nvSpPr>
            <p:cNvPr id="739" name="Google Shape;739;p50"/>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0"/>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0"/>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0"/>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0"/>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0"/>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0"/>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0"/>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0"/>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8987A3DB-686E-4C1B-BC80-FA8FA3CD87BA}"/>
              </a:ext>
            </a:extLst>
          </p:cNvPr>
          <p:cNvSpPr txBox="1"/>
          <p:nvPr/>
        </p:nvSpPr>
        <p:spPr>
          <a:xfrm>
            <a:off x="2756551" y="129278"/>
            <a:ext cx="3836504" cy="707886"/>
          </a:xfrm>
          <a:prstGeom prst="rect">
            <a:avLst/>
          </a:prstGeom>
          <a:noFill/>
        </p:spPr>
        <p:txBody>
          <a:bodyPr wrap="square" rtlCol="0">
            <a:spAutoFit/>
          </a:bodyPr>
          <a:lstStyle/>
          <a:p>
            <a:r>
              <a:rPr lang="en-US" sz="4000" dirty="0">
                <a:solidFill>
                  <a:schemeClr val="bg1"/>
                </a:solidFill>
              </a:rPr>
              <a:t>Choose</a:t>
            </a:r>
            <a:r>
              <a:rPr lang="ka-GE" sz="4000" dirty="0">
                <a:solidFill>
                  <a:schemeClr val="bg1"/>
                </a:solidFill>
              </a:rPr>
              <a:t>!</a:t>
            </a:r>
            <a:endParaRPr lang="en-US" sz="4000" dirty="0">
              <a:solidFill>
                <a:schemeClr val="bg1"/>
              </a:solidFill>
            </a:endParaRPr>
          </a:p>
        </p:txBody>
      </p:sp>
      <p:sp>
        <p:nvSpPr>
          <p:cNvPr id="5" name="AutoShape 2">
            <a:extLst>
              <a:ext uri="{FF2B5EF4-FFF2-40B4-BE49-F238E27FC236}">
                <a16:creationId xmlns:a16="http://schemas.microsoft.com/office/drawing/2014/main" id="{20767746-02EB-4151-9505-1B89EB045C06}"/>
              </a:ext>
            </a:extLst>
          </p:cNvPr>
          <p:cNvSpPr>
            <a:spLocks noChangeAspect="1" noChangeArrowheads="1"/>
          </p:cNvSpPr>
          <p:nvPr/>
        </p:nvSpPr>
        <p:spPr bwMode="auto">
          <a:xfrm>
            <a:off x="4419600" y="2419350"/>
            <a:ext cx="1822174" cy="18221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a:hlinkClick r:id="rId3" action="ppaction://hlinksldjump"/>
            <a:extLst>
              <a:ext uri="{FF2B5EF4-FFF2-40B4-BE49-F238E27FC236}">
                <a16:creationId xmlns:a16="http://schemas.microsoft.com/office/drawing/2014/main" id="{F43A3874-ADC4-4EC9-A9E0-10F31BAE3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68150">
            <a:off x="894020" y="1207057"/>
            <a:ext cx="1852118" cy="166876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hlinkClick r:id="rId5" action="ppaction://hlinksldjump"/>
            <a:extLst>
              <a:ext uri="{FF2B5EF4-FFF2-40B4-BE49-F238E27FC236}">
                <a16:creationId xmlns:a16="http://schemas.microsoft.com/office/drawing/2014/main" id="{F771F989-5689-4F7C-A155-7B8B0BCC7C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35471">
            <a:off x="4697573" y="744494"/>
            <a:ext cx="1926601" cy="230424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hlinkClick r:id="rId7" action="ppaction://hlinksldjump"/>
            <a:extLst>
              <a:ext uri="{FF2B5EF4-FFF2-40B4-BE49-F238E27FC236}">
                <a16:creationId xmlns:a16="http://schemas.microsoft.com/office/drawing/2014/main" id="{DD0DC5D8-393E-4DDD-BC1A-1830E3E51A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4804" y="2540327"/>
            <a:ext cx="1822175" cy="230529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hlinkClick r:id="rId9" action="ppaction://hlinksldjump"/>
            <a:extLst>
              <a:ext uri="{FF2B5EF4-FFF2-40B4-BE49-F238E27FC236}">
                <a16:creationId xmlns:a16="http://schemas.microsoft.com/office/drawing/2014/main" id="{0F88C71E-B9AF-4481-8A8F-E008F5C614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6212" y="2606673"/>
            <a:ext cx="1873388" cy="18304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FCA18D1-80CA-4FB4-AA83-6821924D16D4}"/>
              </a:ext>
            </a:extLst>
          </p:cNvPr>
          <p:cNvSpPr txBox="1"/>
          <p:nvPr/>
        </p:nvSpPr>
        <p:spPr>
          <a:xfrm>
            <a:off x="894229" y="3964441"/>
            <a:ext cx="1943100" cy="307777"/>
          </a:xfrm>
          <a:prstGeom prst="rect">
            <a:avLst/>
          </a:prstGeom>
          <a:noFill/>
        </p:spPr>
        <p:txBody>
          <a:bodyPr wrap="square" rtlCol="0">
            <a:spAutoFit/>
          </a:bodyPr>
          <a:lstStyle/>
          <a:p>
            <a:r>
              <a:rPr lang="en-US" dirty="0"/>
              <a:t>End The Game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4" name="Google Shape;834;p53"/>
          <p:cNvSpPr/>
          <p:nvPr/>
        </p:nvSpPr>
        <p:spPr>
          <a:xfrm>
            <a:off x="2080775" y="535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839" name="Google Shape;839;p53"/>
          <p:cNvCxnSpPr/>
          <p:nvPr/>
        </p:nvCxnSpPr>
        <p:spPr>
          <a:xfrm rot="10800000" flipH="1">
            <a:off x="2828575" y="4400742"/>
            <a:ext cx="5494200" cy="16500"/>
          </a:xfrm>
          <a:prstGeom prst="straightConnector1">
            <a:avLst/>
          </a:prstGeom>
          <a:noFill/>
          <a:ln w="19050" cap="flat" cmpd="sng">
            <a:solidFill>
              <a:schemeClr val="dk1"/>
            </a:solidFill>
            <a:prstDash val="solid"/>
            <a:round/>
            <a:headEnd type="none" w="med" len="med"/>
            <a:tailEnd type="none" w="med" len="med"/>
          </a:ln>
        </p:spPr>
      </p:cxnSp>
      <p:grpSp>
        <p:nvGrpSpPr>
          <p:cNvPr id="840" name="Google Shape;840;p53"/>
          <p:cNvGrpSpPr/>
          <p:nvPr/>
        </p:nvGrpSpPr>
        <p:grpSpPr>
          <a:xfrm rot="-5400000">
            <a:off x="7593664" y="1799657"/>
            <a:ext cx="772605" cy="196301"/>
            <a:chOff x="2641350" y="846250"/>
            <a:chExt cx="413600" cy="105075"/>
          </a:xfrm>
        </p:grpSpPr>
        <p:sp>
          <p:nvSpPr>
            <p:cNvPr id="841" name="Google Shape;841;p5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 name="Google Shape;845;p53"/>
          <p:cNvGrpSpPr/>
          <p:nvPr/>
        </p:nvGrpSpPr>
        <p:grpSpPr>
          <a:xfrm rot="5400000">
            <a:off x="-847462" y="1804154"/>
            <a:ext cx="3397850" cy="187275"/>
            <a:chOff x="-3237675" y="-1132050"/>
            <a:chExt cx="3397850" cy="187275"/>
          </a:xfrm>
        </p:grpSpPr>
        <p:sp>
          <p:nvSpPr>
            <p:cNvPr id="846" name="Google Shape;846;p53"/>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3"/>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3"/>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3"/>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3"/>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3"/>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3"/>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3"/>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3"/>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55" name="Google Shape;855;p53"/>
          <p:cNvCxnSpPr/>
          <p:nvPr/>
        </p:nvCxnSpPr>
        <p:spPr>
          <a:xfrm rot="10800000">
            <a:off x="524900" y="-25"/>
            <a:ext cx="0" cy="3633600"/>
          </a:xfrm>
          <a:prstGeom prst="straightConnector1">
            <a:avLst/>
          </a:prstGeom>
          <a:noFill/>
          <a:ln w="19050" cap="flat" cmpd="sng">
            <a:solidFill>
              <a:schemeClr val="lt1"/>
            </a:solidFill>
            <a:prstDash val="solid"/>
            <a:round/>
            <a:headEnd type="none" w="med" len="med"/>
            <a:tailEnd type="none" w="med" len="med"/>
          </a:ln>
        </p:spPr>
      </p:cxnSp>
      <p:sp>
        <p:nvSpPr>
          <p:cNvPr id="8" name="TextBox 7">
            <a:extLst>
              <a:ext uri="{FF2B5EF4-FFF2-40B4-BE49-F238E27FC236}">
                <a16:creationId xmlns:a16="http://schemas.microsoft.com/office/drawing/2014/main" id="{08668317-70DD-443B-96C1-AD3A0465665A}"/>
              </a:ext>
            </a:extLst>
          </p:cNvPr>
          <p:cNvSpPr txBox="1"/>
          <p:nvPr/>
        </p:nvSpPr>
        <p:spPr>
          <a:xfrm>
            <a:off x="2362900" y="945156"/>
            <a:ext cx="2594113" cy="523220"/>
          </a:xfrm>
          <a:prstGeom prst="rect">
            <a:avLst/>
          </a:prstGeom>
          <a:noFill/>
        </p:spPr>
        <p:txBody>
          <a:bodyPr wrap="square" rtlCol="0">
            <a:spAutoFit/>
          </a:bodyPr>
          <a:lstStyle/>
          <a:p>
            <a:r>
              <a:rPr lang="ka-GE" sz="2800" dirty="0">
                <a:solidFill>
                  <a:schemeClr val="bg1"/>
                </a:solidFill>
              </a:rPr>
              <a:t>შემთხვევა 1:</a:t>
            </a:r>
            <a:endParaRPr lang="en-US" sz="2800" dirty="0">
              <a:solidFill>
                <a:schemeClr val="bg1"/>
              </a:solidFill>
            </a:endParaRPr>
          </a:p>
        </p:txBody>
      </p:sp>
      <p:sp>
        <p:nvSpPr>
          <p:cNvPr id="9" name="TextBox 8">
            <a:extLst>
              <a:ext uri="{FF2B5EF4-FFF2-40B4-BE49-F238E27FC236}">
                <a16:creationId xmlns:a16="http://schemas.microsoft.com/office/drawing/2014/main" id="{CAF4DFC9-92A0-4884-856D-92460F3EE3F0}"/>
              </a:ext>
            </a:extLst>
          </p:cNvPr>
          <p:cNvSpPr txBox="1"/>
          <p:nvPr/>
        </p:nvSpPr>
        <p:spPr>
          <a:xfrm>
            <a:off x="2093195" y="1747303"/>
            <a:ext cx="3010249" cy="954107"/>
          </a:xfrm>
          <a:prstGeom prst="rect">
            <a:avLst/>
          </a:prstGeom>
          <a:noFill/>
        </p:spPr>
        <p:txBody>
          <a:bodyPr wrap="square" rtlCol="0">
            <a:spAutoFit/>
          </a:bodyPr>
          <a:lstStyle/>
          <a:p>
            <a:pPr algn="ctr"/>
            <a:r>
              <a:rPr lang="ka-GE" dirty="0">
                <a:solidFill>
                  <a:schemeClr val="bg1"/>
                </a:solidFill>
              </a:rPr>
              <a:t>მოსწავლეს აქვს დასაწერი ესე საყვარელი ლიტერატურული ნაწარმოების შესახებ. მან</a:t>
            </a:r>
            <a:r>
              <a:rPr lang="en-US" dirty="0">
                <a:solidFill>
                  <a:schemeClr val="bg1"/>
                </a:solidFill>
              </a:rPr>
              <a:t> </a:t>
            </a:r>
            <a:r>
              <a:rPr lang="ka-GE" dirty="0">
                <a:solidFill>
                  <a:schemeClr val="bg1"/>
                </a:solidFill>
              </a:rPr>
              <a:t>მიმართა </a:t>
            </a:r>
            <a:r>
              <a:rPr lang="en-US" dirty="0">
                <a:solidFill>
                  <a:schemeClr val="bg1"/>
                </a:solidFill>
              </a:rPr>
              <a:t>AI-</a:t>
            </a:r>
            <a:r>
              <a:rPr lang="ka-GE" dirty="0">
                <a:solidFill>
                  <a:schemeClr val="bg1"/>
                </a:solidFill>
              </a:rPr>
              <a:t>ს აზრის მოსაფიქრებლას</a:t>
            </a:r>
            <a:endParaRPr lang="en-US" dirty="0">
              <a:solidFill>
                <a:schemeClr val="bg1"/>
              </a:solidFill>
            </a:endParaRPr>
          </a:p>
        </p:txBody>
      </p:sp>
      <p:sp>
        <p:nvSpPr>
          <p:cNvPr id="10" name="TextBox 9">
            <a:extLst>
              <a:ext uri="{FF2B5EF4-FFF2-40B4-BE49-F238E27FC236}">
                <a16:creationId xmlns:a16="http://schemas.microsoft.com/office/drawing/2014/main" id="{A0498875-2769-4C8B-AD49-402343D75FB7}"/>
              </a:ext>
            </a:extLst>
          </p:cNvPr>
          <p:cNvSpPr txBox="1"/>
          <p:nvPr/>
        </p:nvSpPr>
        <p:spPr>
          <a:xfrm>
            <a:off x="5132776" y="1855024"/>
            <a:ext cx="2484782" cy="738664"/>
          </a:xfrm>
          <a:prstGeom prst="rect">
            <a:avLst/>
          </a:prstGeom>
          <a:noFill/>
        </p:spPr>
        <p:txBody>
          <a:bodyPr wrap="square" rtlCol="0">
            <a:spAutoFit/>
          </a:bodyPr>
          <a:lstStyle/>
          <a:p>
            <a:pPr algn="ctr"/>
            <a:r>
              <a:rPr lang="ka-GE" dirty="0">
                <a:solidFill>
                  <a:schemeClr val="bg1"/>
                </a:solidFill>
              </a:rPr>
              <a:t>ეთიკურია თუ არა ასე ხელოვნური ინტელექტის გამოყენება?</a:t>
            </a:r>
            <a:endParaRPr lang="en-US" dirty="0">
              <a:solidFill>
                <a:schemeClr val="bg1"/>
              </a:solidFill>
            </a:endParaRPr>
          </a:p>
        </p:txBody>
      </p:sp>
      <p:pic>
        <p:nvPicPr>
          <p:cNvPr id="1026" name="Picture 2" descr="32,900+ Green Check Mark Stock Photos, Pictures &amp; Royalty ...">
            <a:hlinkClick r:id="rId3" action="ppaction://hlinksldjump"/>
            <a:extLst>
              <a:ext uri="{FF2B5EF4-FFF2-40B4-BE49-F238E27FC236}">
                <a16:creationId xmlns:a16="http://schemas.microsoft.com/office/drawing/2014/main" id="{C24646FF-0EC1-4CAB-9297-AE9FED5D403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97207" y="2779700"/>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900+ Red X Mark Stock Illustrations, Royalty-Free Vector ...">
            <a:hlinkClick r:id="rId6" action="ppaction://hlinksldjump"/>
            <a:extLst>
              <a:ext uri="{FF2B5EF4-FFF2-40B4-BE49-F238E27FC236}">
                <a16:creationId xmlns:a16="http://schemas.microsoft.com/office/drawing/2014/main" id="{89CB39A7-9F0E-4B9E-B69D-4AF5A2F36635}"/>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83942" y="2793933"/>
            <a:ext cx="1679283" cy="1679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4" name="Google Shape;834;p53"/>
          <p:cNvSpPr/>
          <p:nvPr/>
        </p:nvSpPr>
        <p:spPr>
          <a:xfrm>
            <a:off x="2006816" y="5477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839" name="Google Shape;839;p53"/>
          <p:cNvCxnSpPr/>
          <p:nvPr/>
        </p:nvCxnSpPr>
        <p:spPr>
          <a:xfrm rot="10800000" flipH="1">
            <a:off x="2828575" y="4400742"/>
            <a:ext cx="5494200" cy="16500"/>
          </a:xfrm>
          <a:prstGeom prst="straightConnector1">
            <a:avLst/>
          </a:prstGeom>
          <a:noFill/>
          <a:ln w="19050" cap="flat" cmpd="sng">
            <a:solidFill>
              <a:schemeClr val="dk1"/>
            </a:solidFill>
            <a:prstDash val="solid"/>
            <a:round/>
            <a:headEnd type="none" w="med" len="med"/>
            <a:tailEnd type="none" w="med" len="med"/>
          </a:ln>
        </p:spPr>
      </p:cxnSp>
      <p:grpSp>
        <p:nvGrpSpPr>
          <p:cNvPr id="840" name="Google Shape;840;p53"/>
          <p:cNvGrpSpPr/>
          <p:nvPr/>
        </p:nvGrpSpPr>
        <p:grpSpPr>
          <a:xfrm rot="-5400000">
            <a:off x="7593664" y="1799657"/>
            <a:ext cx="772605" cy="196301"/>
            <a:chOff x="2641350" y="846250"/>
            <a:chExt cx="413600" cy="105075"/>
          </a:xfrm>
        </p:grpSpPr>
        <p:sp>
          <p:nvSpPr>
            <p:cNvPr id="841" name="Google Shape;841;p5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 name="Google Shape;845;p53"/>
          <p:cNvGrpSpPr/>
          <p:nvPr/>
        </p:nvGrpSpPr>
        <p:grpSpPr>
          <a:xfrm rot="5400000">
            <a:off x="-847462" y="1804154"/>
            <a:ext cx="3397850" cy="187275"/>
            <a:chOff x="-3237675" y="-1132050"/>
            <a:chExt cx="3397850" cy="187275"/>
          </a:xfrm>
        </p:grpSpPr>
        <p:sp>
          <p:nvSpPr>
            <p:cNvPr id="846" name="Google Shape;846;p53"/>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3"/>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3"/>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3"/>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3"/>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3"/>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3"/>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3"/>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3"/>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55" name="Google Shape;855;p53"/>
          <p:cNvCxnSpPr/>
          <p:nvPr/>
        </p:nvCxnSpPr>
        <p:spPr>
          <a:xfrm rot="10800000">
            <a:off x="524900" y="-25"/>
            <a:ext cx="0" cy="3633600"/>
          </a:xfrm>
          <a:prstGeom prst="straightConnector1">
            <a:avLst/>
          </a:prstGeom>
          <a:noFill/>
          <a:ln w="19050" cap="flat" cmpd="sng">
            <a:solidFill>
              <a:schemeClr val="lt1"/>
            </a:solidFill>
            <a:prstDash val="solid"/>
            <a:round/>
            <a:headEnd type="none" w="med" len="med"/>
            <a:tailEnd type="none" w="med" len="med"/>
          </a:ln>
        </p:spPr>
      </p:cxnSp>
      <p:pic>
        <p:nvPicPr>
          <p:cNvPr id="1026" name="Picture 2" descr="32,900+ Green Check Mark Stock Photos, Pictures &amp; Royalty ...">
            <a:hlinkClick r:id="rId3" action="ppaction://hlinksldjump"/>
            <a:extLst>
              <a:ext uri="{FF2B5EF4-FFF2-40B4-BE49-F238E27FC236}">
                <a16:creationId xmlns:a16="http://schemas.microsoft.com/office/drawing/2014/main" id="{C24646FF-0EC1-4CAB-9297-AE9FED5D403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97207" y="2779700"/>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900+ Red X Mark Stock Illustrations, Royalty-Free Vector ...">
            <a:hlinkClick r:id="rId6" action="ppaction://hlinksldjump"/>
            <a:extLst>
              <a:ext uri="{FF2B5EF4-FFF2-40B4-BE49-F238E27FC236}">
                <a16:creationId xmlns:a16="http://schemas.microsoft.com/office/drawing/2014/main" id="{89CB39A7-9F0E-4B9E-B69D-4AF5A2F36635}"/>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83942" y="2793933"/>
            <a:ext cx="1679283" cy="167928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A68FB20D-31E0-4F89-9352-E9C07F814B4B}"/>
              </a:ext>
            </a:extLst>
          </p:cNvPr>
          <p:cNvSpPr txBox="1"/>
          <p:nvPr/>
        </p:nvSpPr>
        <p:spPr>
          <a:xfrm>
            <a:off x="5137616" y="1802561"/>
            <a:ext cx="2396779" cy="523220"/>
          </a:xfrm>
          <a:prstGeom prst="rect">
            <a:avLst/>
          </a:prstGeom>
          <a:noFill/>
        </p:spPr>
        <p:txBody>
          <a:bodyPr wrap="square">
            <a:spAutoFit/>
          </a:bodyPr>
          <a:lstStyle/>
          <a:p>
            <a:pPr algn="ctr"/>
            <a:r>
              <a:rPr lang="en-US" b="0" i="0" u="none" strike="noStrike" dirty="0">
                <a:solidFill>
                  <a:schemeClr val="bg1"/>
                </a:solidFill>
                <a:effectLst/>
                <a:latin typeface="inherit"/>
              </a:rPr>
              <a:t>Is this an ethical way to use artificial intelligence?</a:t>
            </a:r>
          </a:p>
        </p:txBody>
      </p:sp>
      <p:sp>
        <p:nvSpPr>
          <p:cNvPr id="28" name="TextBox 27">
            <a:extLst>
              <a:ext uri="{FF2B5EF4-FFF2-40B4-BE49-F238E27FC236}">
                <a16:creationId xmlns:a16="http://schemas.microsoft.com/office/drawing/2014/main" id="{452CE88B-A765-405D-864A-847C8545BB1D}"/>
              </a:ext>
            </a:extLst>
          </p:cNvPr>
          <p:cNvSpPr txBox="1"/>
          <p:nvPr/>
        </p:nvSpPr>
        <p:spPr>
          <a:xfrm>
            <a:off x="2238935" y="755962"/>
            <a:ext cx="4572000" cy="584775"/>
          </a:xfrm>
          <a:prstGeom prst="rect">
            <a:avLst/>
          </a:prstGeom>
          <a:noFill/>
        </p:spPr>
        <p:txBody>
          <a:bodyPr wrap="square">
            <a:spAutoFit/>
          </a:bodyPr>
          <a:lstStyle/>
          <a:p>
            <a:pPr algn="l"/>
            <a:r>
              <a:rPr lang="en-US" sz="3200" b="0" i="0" u="none" strike="noStrike" dirty="0">
                <a:solidFill>
                  <a:schemeClr val="bg1"/>
                </a:solidFill>
                <a:effectLst/>
                <a:latin typeface="inherit"/>
              </a:rPr>
              <a:t>Case 1</a:t>
            </a:r>
            <a:endParaRPr lang="en-US" b="0" i="0" u="none" strike="noStrike" dirty="0">
              <a:solidFill>
                <a:schemeClr val="bg1"/>
              </a:solidFill>
              <a:effectLst/>
              <a:latin typeface="inherit"/>
            </a:endParaRPr>
          </a:p>
        </p:txBody>
      </p:sp>
      <p:sp>
        <p:nvSpPr>
          <p:cNvPr id="30" name="TextBox 29">
            <a:extLst>
              <a:ext uri="{FF2B5EF4-FFF2-40B4-BE49-F238E27FC236}">
                <a16:creationId xmlns:a16="http://schemas.microsoft.com/office/drawing/2014/main" id="{B9D16E94-A995-4783-8C11-58668BDB4AD2}"/>
              </a:ext>
            </a:extLst>
          </p:cNvPr>
          <p:cNvSpPr txBox="1"/>
          <p:nvPr/>
        </p:nvSpPr>
        <p:spPr>
          <a:xfrm>
            <a:off x="2211939" y="1548999"/>
            <a:ext cx="2467536" cy="954107"/>
          </a:xfrm>
          <a:prstGeom prst="rect">
            <a:avLst/>
          </a:prstGeom>
          <a:noFill/>
        </p:spPr>
        <p:txBody>
          <a:bodyPr wrap="square">
            <a:spAutoFit/>
          </a:bodyPr>
          <a:lstStyle/>
          <a:p>
            <a:pPr algn="ctr"/>
            <a:r>
              <a:rPr lang="en-US" b="0" i="0" u="none" strike="noStrike" dirty="0">
                <a:solidFill>
                  <a:schemeClr val="bg1"/>
                </a:solidFill>
                <a:effectLst/>
                <a:latin typeface="inherit"/>
              </a:rPr>
              <a:t>A student has to write an essay about their favorite literary work. He asked AI to come up with ideas.</a:t>
            </a: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29C75ACF-F889-41DF-9098-1592155796C2}"/>
              </a:ext>
            </a:extLst>
          </p:cNvPr>
          <p:cNvSpPr/>
          <p:nvPr/>
        </p:nvSpPr>
        <p:spPr>
          <a:xfrm>
            <a:off x="1921748"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18B424CF-420A-49F7-8075-C4FD21878F7D}"/>
              </a:ext>
            </a:extLst>
          </p:cNvPr>
          <p:cNvSpPr txBox="1"/>
          <p:nvPr/>
        </p:nvSpPr>
        <p:spPr>
          <a:xfrm>
            <a:off x="2286000" y="815177"/>
            <a:ext cx="4572000" cy="523220"/>
          </a:xfrm>
          <a:prstGeom prst="rect">
            <a:avLst/>
          </a:prstGeom>
          <a:noFill/>
        </p:spPr>
        <p:txBody>
          <a:bodyPr wrap="square">
            <a:spAutoFit/>
          </a:bodyPr>
          <a:lstStyle/>
          <a:p>
            <a:r>
              <a:rPr lang="ka-GE" sz="2800" dirty="0">
                <a:solidFill>
                  <a:schemeClr val="bg1"/>
                </a:solidFill>
              </a:rPr>
              <a:t>შემთხვევა 2:</a:t>
            </a:r>
            <a:endParaRPr lang="en-US" sz="2800" dirty="0">
              <a:solidFill>
                <a:schemeClr val="bg1"/>
              </a:solidFill>
            </a:endParaRPr>
          </a:p>
        </p:txBody>
      </p:sp>
      <p:sp>
        <p:nvSpPr>
          <p:cNvPr id="9" name="TextBox 8">
            <a:extLst>
              <a:ext uri="{FF2B5EF4-FFF2-40B4-BE49-F238E27FC236}">
                <a16:creationId xmlns:a16="http://schemas.microsoft.com/office/drawing/2014/main" id="{35DCA7A1-6FF8-4BBB-9AA4-532062BA729B}"/>
              </a:ext>
            </a:extLst>
          </p:cNvPr>
          <p:cNvSpPr txBox="1"/>
          <p:nvPr/>
        </p:nvSpPr>
        <p:spPr>
          <a:xfrm>
            <a:off x="1795761" y="1459755"/>
            <a:ext cx="3627783" cy="1384995"/>
          </a:xfrm>
          <a:prstGeom prst="rect">
            <a:avLst/>
          </a:prstGeom>
          <a:noFill/>
        </p:spPr>
        <p:txBody>
          <a:bodyPr wrap="square">
            <a:spAutoFit/>
          </a:bodyPr>
          <a:lstStyle/>
          <a:p>
            <a:pPr algn="ctr"/>
            <a:r>
              <a:rPr lang="ka-GE" dirty="0">
                <a:solidFill>
                  <a:schemeClr val="bg1"/>
                </a:solidFill>
              </a:rPr>
              <a:t>ჟურნალისტი იყენებს. </a:t>
            </a:r>
            <a:r>
              <a:rPr lang="en-US" dirty="0">
                <a:solidFill>
                  <a:schemeClr val="bg1"/>
                </a:solidFill>
              </a:rPr>
              <a:t>AI-</a:t>
            </a:r>
            <a:r>
              <a:rPr lang="ka-GE" dirty="0">
                <a:solidFill>
                  <a:schemeClr val="bg1"/>
                </a:solidFill>
              </a:rPr>
              <a:t>ს, რათა დააჯგუფოს მოცემული ახალი ამბების მასალები.შემდეგ ის ყველა მიღებულ ინფორმაციას გადაამოწმებს პირველად, სანდო წყაროებში, სანამ სტატიას გამოაქვეყნებს.</a:t>
            </a:r>
            <a:endParaRPr lang="en-US" dirty="0">
              <a:solidFill>
                <a:schemeClr val="bg1"/>
              </a:solidFill>
            </a:endParaRPr>
          </a:p>
        </p:txBody>
      </p:sp>
      <p:sp>
        <p:nvSpPr>
          <p:cNvPr id="11" name="TextBox 10">
            <a:extLst>
              <a:ext uri="{FF2B5EF4-FFF2-40B4-BE49-F238E27FC236}">
                <a16:creationId xmlns:a16="http://schemas.microsoft.com/office/drawing/2014/main" id="{1ADB42D1-B881-4FBE-9085-02B4B0890804}"/>
              </a:ext>
            </a:extLst>
          </p:cNvPr>
          <p:cNvSpPr txBox="1"/>
          <p:nvPr/>
        </p:nvSpPr>
        <p:spPr>
          <a:xfrm>
            <a:off x="5297556" y="1749108"/>
            <a:ext cx="2796339" cy="738664"/>
          </a:xfrm>
          <a:prstGeom prst="rect">
            <a:avLst/>
          </a:prstGeom>
          <a:noFill/>
        </p:spPr>
        <p:txBody>
          <a:bodyPr wrap="square">
            <a:spAutoFit/>
          </a:bodyPr>
          <a:lstStyle/>
          <a:p>
            <a:pPr algn="ctr"/>
            <a:r>
              <a:rPr lang="ka-GE" dirty="0">
                <a:solidFill>
                  <a:schemeClr val="bg1"/>
                </a:solidFill>
              </a:rPr>
              <a:t>ეთიკურია თუ არა ასე ხელოვნური ინტელექტის გამოყენება?</a:t>
            </a:r>
            <a:endParaRPr lang="en-US" dirty="0">
              <a:solidFill>
                <a:schemeClr val="bg1"/>
              </a:solidFill>
            </a:endParaRPr>
          </a:p>
        </p:txBody>
      </p:sp>
      <p:pic>
        <p:nvPicPr>
          <p:cNvPr id="12" name="Picture 4" descr="1,900+ Red X Mark Stock Illustrations, Royalty-Free Vector ...">
            <a:hlinkClick r:id="rId2" action="ppaction://hlinksldjump"/>
            <a:extLst>
              <a:ext uri="{FF2B5EF4-FFF2-40B4-BE49-F238E27FC236}">
                <a16:creationId xmlns:a16="http://schemas.microsoft.com/office/drawing/2014/main" id="{0D84A11B-431C-4ED7-99C4-10D2800C79F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56083" y="2851238"/>
            <a:ext cx="1679283" cy="16792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32,900+ Green Check Mark Stock Photos, Pictures &amp; Royalty ...">
            <a:hlinkClick r:id="rId5" action="ppaction://hlinksldjump"/>
            <a:extLst>
              <a:ext uri="{FF2B5EF4-FFF2-40B4-BE49-F238E27FC236}">
                <a16:creationId xmlns:a16="http://schemas.microsoft.com/office/drawing/2014/main" id="{4F2A7A30-5336-4977-B09E-52E0C92CDF9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38102" y="2768700"/>
            <a:ext cx="19431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177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29C75ACF-F889-41DF-9098-1592155796C2}"/>
              </a:ext>
            </a:extLst>
          </p:cNvPr>
          <p:cNvSpPr/>
          <p:nvPr/>
        </p:nvSpPr>
        <p:spPr>
          <a:xfrm>
            <a:off x="1946801"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4" descr="1,900+ Red X Mark Stock Illustrations, Royalty-Free Vector ...">
            <a:hlinkClick r:id="rId2" action="ppaction://hlinksldjump"/>
            <a:extLst>
              <a:ext uri="{FF2B5EF4-FFF2-40B4-BE49-F238E27FC236}">
                <a16:creationId xmlns:a16="http://schemas.microsoft.com/office/drawing/2014/main" id="{0D84A11B-431C-4ED7-99C4-10D2800C79F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56083" y="2851238"/>
            <a:ext cx="1679283" cy="16792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32,900+ Green Check Mark Stock Photos, Pictures &amp; Royalty ...">
            <a:hlinkClick r:id="rId5" action="ppaction://hlinksldjump"/>
            <a:extLst>
              <a:ext uri="{FF2B5EF4-FFF2-40B4-BE49-F238E27FC236}">
                <a16:creationId xmlns:a16="http://schemas.microsoft.com/office/drawing/2014/main" id="{4F2A7A30-5336-4977-B09E-52E0C92CDF9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38102" y="2768700"/>
            <a:ext cx="19431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7A9EB0B-04A7-4FAD-95F1-A2F3915BAF41}"/>
              </a:ext>
            </a:extLst>
          </p:cNvPr>
          <p:cNvSpPr txBox="1"/>
          <p:nvPr/>
        </p:nvSpPr>
        <p:spPr>
          <a:xfrm>
            <a:off x="5561325" y="1851580"/>
            <a:ext cx="253477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inherit"/>
                <a:cs typeface="Arial"/>
                <a:sym typeface="Arial"/>
              </a:rPr>
              <a:t>Is this an ethical way to use artificial intelligence?</a:t>
            </a:r>
          </a:p>
        </p:txBody>
      </p:sp>
      <p:sp>
        <p:nvSpPr>
          <p:cNvPr id="14" name="TextBox 13">
            <a:extLst>
              <a:ext uri="{FF2B5EF4-FFF2-40B4-BE49-F238E27FC236}">
                <a16:creationId xmlns:a16="http://schemas.microsoft.com/office/drawing/2014/main" id="{A563B3EB-AC33-432E-9ED1-EEE69949C781}"/>
              </a:ext>
            </a:extLst>
          </p:cNvPr>
          <p:cNvSpPr txBox="1"/>
          <p:nvPr/>
        </p:nvSpPr>
        <p:spPr>
          <a:xfrm>
            <a:off x="2364407" y="1574581"/>
            <a:ext cx="2790265" cy="1600438"/>
          </a:xfrm>
          <a:prstGeom prst="rect">
            <a:avLst/>
          </a:prstGeom>
          <a:noFill/>
        </p:spPr>
        <p:txBody>
          <a:bodyPr wrap="square">
            <a:spAutoFit/>
          </a:bodyPr>
          <a:lstStyle/>
          <a:p>
            <a:pPr algn="ctr"/>
            <a:r>
              <a:rPr lang="en-US" b="0" i="0" dirty="0">
                <a:solidFill>
                  <a:schemeClr val="bg1"/>
                </a:solidFill>
                <a:effectLst/>
                <a:latin typeface="inherit"/>
              </a:rPr>
              <a:t>The journalist uses AI to sort out the given news materials. Then she checks all the received information first, with reliable sources, before publishing the article.</a:t>
            </a:r>
          </a:p>
          <a:p>
            <a:br>
              <a:rPr lang="en-US" b="0" i="0" dirty="0">
                <a:solidFill>
                  <a:srgbClr val="1C1E21"/>
                </a:solidFill>
                <a:effectLst/>
                <a:latin typeface="Segoe UI Historic" panose="020B0502040204020203" pitchFamily="34" charset="0"/>
              </a:rPr>
            </a:br>
            <a:endParaRPr lang="en-US" dirty="0"/>
          </a:p>
        </p:txBody>
      </p:sp>
      <p:sp>
        <p:nvSpPr>
          <p:cNvPr id="7" name="TextBox 6">
            <a:extLst>
              <a:ext uri="{FF2B5EF4-FFF2-40B4-BE49-F238E27FC236}">
                <a16:creationId xmlns:a16="http://schemas.microsoft.com/office/drawing/2014/main" id="{ABB0285D-2D9E-42F0-9CC8-8CA566B9A2BB}"/>
              </a:ext>
            </a:extLst>
          </p:cNvPr>
          <p:cNvSpPr txBox="1"/>
          <p:nvPr/>
        </p:nvSpPr>
        <p:spPr>
          <a:xfrm>
            <a:off x="2238935" y="755962"/>
            <a:ext cx="4572000" cy="584775"/>
          </a:xfrm>
          <a:prstGeom prst="rect">
            <a:avLst/>
          </a:prstGeom>
          <a:noFill/>
        </p:spPr>
        <p:txBody>
          <a:bodyPr wrap="square">
            <a:spAutoFit/>
          </a:bodyPr>
          <a:lstStyle/>
          <a:p>
            <a:pPr algn="l"/>
            <a:r>
              <a:rPr lang="en-US" sz="3200" b="0" i="0" u="none" strike="noStrike" dirty="0">
                <a:solidFill>
                  <a:schemeClr val="bg1"/>
                </a:solidFill>
                <a:effectLst/>
                <a:latin typeface="inherit"/>
              </a:rPr>
              <a:t>Case </a:t>
            </a:r>
            <a:r>
              <a:rPr lang="ka-GE" sz="3200" b="0" i="0" u="none" strike="noStrike" dirty="0">
                <a:solidFill>
                  <a:schemeClr val="bg1"/>
                </a:solidFill>
                <a:effectLst/>
                <a:latin typeface="inherit"/>
              </a:rPr>
              <a:t>2</a:t>
            </a:r>
            <a:endParaRPr lang="en-US" b="0" i="0" u="none" strike="noStrike" dirty="0">
              <a:solidFill>
                <a:schemeClr val="bg1"/>
              </a:solidFill>
              <a:effectLst/>
              <a:latin typeface="inherit"/>
            </a:endParaRPr>
          </a:p>
        </p:txBody>
      </p:sp>
    </p:spTree>
    <p:extLst>
      <p:ext uri="{BB962C8B-B14F-4D97-AF65-F5344CB8AC3E}">
        <p14:creationId xmlns:p14="http://schemas.microsoft.com/office/powerpoint/2010/main" val="325875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A33BBC27-B026-4B71-9CF1-A549047B7850}"/>
              </a:ext>
            </a:extLst>
          </p:cNvPr>
          <p:cNvSpPr/>
          <p:nvPr/>
        </p:nvSpPr>
        <p:spPr>
          <a:xfrm>
            <a:off x="1971444"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2C16CC14-FEB9-4D77-8D25-E59555EC797E}"/>
              </a:ext>
            </a:extLst>
          </p:cNvPr>
          <p:cNvSpPr txBox="1"/>
          <p:nvPr/>
        </p:nvSpPr>
        <p:spPr>
          <a:xfrm>
            <a:off x="2286000" y="805238"/>
            <a:ext cx="4572000" cy="523220"/>
          </a:xfrm>
          <a:prstGeom prst="rect">
            <a:avLst/>
          </a:prstGeom>
          <a:noFill/>
        </p:spPr>
        <p:txBody>
          <a:bodyPr wrap="square">
            <a:spAutoFit/>
          </a:bodyPr>
          <a:lstStyle/>
          <a:p>
            <a:r>
              <a:rPr lang="ka-GE" sz="2800" dirty="0">
                <a:solidFill>
                  <a:schemeClr val="bg1"/>
                </a:solidFill>
              </a:rPr>
              <a:t>შემთხვევა 3:</a:t>
            </a:r>
            <a:endParaRPr lang="en-US" sz="2800" dirty="0">
              <a:solidFill>
                <a:schemeClr val="bg1"/>
              </a:solidFill>
            </a:endParaRPr>
          </a:p>
        </p:txBody>
      </p:sp>
      <p:sp>
        <p:nvSpPr>
          <p:cNvPr id="9" name="TextBox 8">
            <a:extLst>
              <a:ext uri="{FF2B5EF4-FFF2-40B4-BE49-F238E27FC236}">
                <a16:creationId xmlns:a16="http://schemas.microsoft.com/office/drawing/2014/main" id="{EDCBCC46-04DE-490A-8109-44A8D597E679}"/>
              </a:ext>
            </a:extLst>
          </p:cNvPr>
          <p:cNvSpPr txBox="1"/>
          <p:nvPr/>
        </p:nvSpPr>
        <p:spPr>
          <a:xfrm>
            <a:off x="5102244" y="1833086"/>
            <a:ext cx="2892287" cy="738664"/>
          </a:xfrm>
          <a:prstGeom prst="rect">
            <a:avLst/>
          </a:prstGeom>
          <a:noFill/>
        </p:spPr>
        <p:txBody>
          <a:bodyPr wrap="square">
            <a:spAutoFit/>
          </a:bodyPr>
          <a:lstStyle/>
          <a:p>
            <a:pPr algn="ctr"/>
            <a:r>
              <a:rPr lang="ka-GE" dirty="0">
                <a:solidFill>
                  <a:schemeClr val="bg1"/>
                </a:solidFill>
              </a:rPr>
              <a:t>ეთიკურია თუ არა ასე ხელოვნური ინტელექტის გამოყენება?</a:t>
            </a:r>
            <a:endParaRPr lang="en-US" dirty="0">
              <a:solidFill>
                <a:schemeClr val="bg1"/>
              </a:solidFill>
            </a:endParaRPr>
          </a:p>
        </p:txBody>
      </p:sp>
      <p:sp>
        <p:nvSpPr>
          <p:cNvPr id="11" name="TextBox 10">
            <a:extLst>
              <a:ext uri="{FF2B5EF4-FFF2-40B4-BE49-F238E27FC236}">
                <a16:creationId xmlns:a16="http://schemas.microsoft.com/office/drawing/2014/main" id="{08C0B611-038E-4441-B5BE-99D256DFBBAE}"/>
              </a:ext>
            </a:extLst>
          </p:cNvPr>
          <p:cNvSpPr txBox="1"/>
          <p:nvPr/>
        </p:nvSpPr>
        <p:spPr>
          <a:xfrm>
            <a:off x="2279556" y="1833086"/>
            <a:ext cx="2892287" cy="1384995"/>
          </a:xfrm>
          <a:prstGeom prst="rect">
            <a:avLst/>
          </a:prstGeom>
          <a:noFill/>
        </p:spPr>
        <p:txBody>
          <a:bodyPr wrap="square">
            <a:spAutoFit/>
          </a:bodyPr>
          <a:lstStyle/>
          <a:p>
            <a:pPr algn="ctr"/>
            <a:r>
              <a:rPr lang="ka-GE" dirty="0">
                <a:solidFill>
                  <a:schemeClr val="bg1"/>
                </a:solidFill>
              </a:rPr>
              <a:t>დიზაინერი იღებს </a:t>
            </a:r>
            <a:r>
              <a:rPr lang="en-US" dirty="0">
                <a:solidFill>
                  <a:schemeClr val="bg1"/>
                </a:solidFill>
              </a:rPr>
              <a:t>AI-</a:t>
            </a:r>
            <a:r>
              <a:rPr lang="ka-GE" dirty="0">
                <a:solidFill>
                  <a:schemeClr val="bg1"/>
                </a:solidFill>
              </a:rPr>
              <a:t>ის მიერ გენერირებულ სურათს, რომელმაც ტრენინგის დროს გამოიყენა ცნობილი მხატვრის ან დიზაინერის დაცული ნამუშევრები.</a:t>
            </a:r>
            <a:endParaRPr lang="en-US" dirty="0">
              <a:solidFill>
                <a:schemeClr val="bg1"/>
              </a:solidFill>
            </a:endParaRPr>
          </a:p>
        </p:txBody>
      </p:sp>
      <p:pic>
        <p:nvPicPr>
          <p:cNvPr id="12" name="Picture 2" descr="32,900+ Green Check Mark Stock Photos, Pictures &amp; Royalty ...">
            <a:hlinkClick r:id="rId2" action="ppaction://hlinksldjump"/>
            <a:extLst>
              <a:ext uri="{FF2B5EF4-FFF2-40B4-BE49-F238E27FC236}">
                <a16:creationId xmlns:a16="http://schemas.microsoft.com/office/drawing/2014/main" id="{0BE50D21-B9B4-4F67-BA06-12B46208C0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754149" y="3056935"/>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900+ Red X Mark Stock Illustrations, Royalty-Free Vector ...">
            <a:hlinkClick r:id="rId5" action="ppaction://hlinksldjump"/>
            <a:extLst>
              <a:ext uri="{FF2B5EF4-FFF2-40B4-BE49-F238E27FC236}">
                <a16:creationId xmlns:a16="http://schemas.microsoft.com/office/drawing/2014/main" id="{462C7439-8814-4A8E-9EF2-9860F5DDA38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2802" y="3019194"/>
            <a:ext cx="1679283" cy="1679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053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A33BBC27-B026-4B71-9CF1-A549047B7850}"/>
              </a:ext>
            </a:extLst>
          </p:cNvPr>
          <p:cNvSpPr/>
          <p:nvPr/>
        </p:nvSpPr>
        <p:spPr>
          <a:xfrm>
            <a:off x="2183234" y="495549"/>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2" descr="32,900+ Green Check Mark Stock Photos, Pictures &amp; Royalty ...">
            <a:hlinkClick r:id="rId2" action="ppaction://hlinksldjump"/>
            <a:extLst>
              <a:ext uri="{FF2B5EF4-FFF2-40B4-BE49-F238E27FC236}">
                <a16:creationId xmlns:a16="http://schemas.microsoft.com/office/drawing/2014/main" id="{0BE50D21-B9B4-4F67-BA06-12B46208C0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754149" y="3056935"/>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900+ Red X Mark Stock Illustrations, Royalty-Free Vector ...">
            <a:hlinkClick r:id="rId5" action="ppaction://hlinksldjump"/>
            <a:extLst>
              <a:ext uri="{FF2B5EF4-FFF2-40B4-BE49-F238E27FC236}">
                <a16:creationId xmlns:a16="http://schemas.microsoft.com/office/drawing/2014/main" id="{462C7439-8814-4A8E-9EF2-9860F5DDA38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2802" y="3019194"/>
            <a:ext cx="1679283" cy="167928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BB77922-7EB8-4A9B-A721-84111BEFFFF7}"/>
              </a:ext>
            </a:extLst>
          </p:cNvPr>
          <p:cNvSpPr txBox="1"/>
          <p:nvPr/>
        </p:nvSpPr>
        <p:spPr>
          <a:xfrm>
            <a:off x="5314034" y="1892095"/>
            <a:ext cx="2776818" cy="523220"/>
          </a:xfrm>
          <a:prstGeom prst="rect">
            <a:avLst/>
          </a:prstGeom>
          <a:noFill/>
        </p:spPr>
        <p:txBody>
          <a:bodyPr wrap="square">
            <a:spAutoFit/>
          </a:bodyPr>
          <a:lstStyle/>
          <a:p>
            <a:pPr algn="ctr"/>
            <a:r>
              <a:rPr lang="en-US" b="0" i="0" u="none" strike="noStrike" dirty="0">
                <a:solidFill>
                  <a:schemeClr val="bg1"/>
                </a:solidFill>
                <a:effectLst/>
                <a:latin typeface="inherit"/>
              </a:rPr>
              <a:t>Is this an ethical way to use artificial intelligence?</a:t>
            </a:r>
          </a:p>
        </p:txBody>
      </p:sp>
      <p:sp>
        <p:nvSpPr>
          <p:cNvPr id="14" name="TextBox 13">
            <a:extLst>
              <a:ext uri="{FF2B5EF4-FFF2-40B4-BE49-F238E27FC236}">
                <a16:creationId xmlns:a16="http://schemas.microsoft.com/office/drawing/2014/main" id="{CA0BEAB9-FDC3-4CBC-9411-BFD366534590}"/>
              </a:ext>
            </a:extLst>
          </p:cNvPr>
          <p:cNvSpPr txBox="1"/>
          <p:nvPr/>
        </p:nvSpPr>
        <p:spPr>
          <a:xfrm>
            <a:off x="2471495" y="1615096"/>
            <a:ext cx="2508407" cy="1600438"/>
          </a:xfrm>
          <a:prstGeom prst="rect">
            <a:avLst/>
          </a:prstGeom>
          <a:noFill/>
        </p:spPr>
        <p:txBody>
          <a:bodyPr wrap="square">
            <a:spAutoFit/>
          </a:bodyPr>
          <a:lstStyle/>
          <a:p>
            <a:pPr algn="ctr"/>
            <a:r>
              <a:rPr lang="en-US" b="0" i="0" dirty="0">
                <a:solidFill>
                  <a:schemeClr val="bg1"/>
                </a:solidFill>
                <a:effectLst/>
                <a:latin typeface="inherit"/>
              </a:rPr>
              <a:t>The designer receives an image generated by an AI that used protected works of a famous artist or designer during training.</a:t>
            </a:r>
          </a:p>
          <a:p>
            <a:br>
              <a:rPr lang="en-US" b="0" i="0" dirty="0">
                <a:solidFill>
                  <a:srgbClr val="1C1E21"/>
                </a:solidFill>
                <a:effectLst/>
                <a:latin typeface="Segoe UI Historic" panose="020B0502040204020203" pitchFamily="34" charset="0"/>
              </a:rPr>
            </a:br>
            <a:endParaRPr lang="en-US" dirty="0"/>
          </a:p>
        </p:txBody>
      </p:sp>
      <p:sp>
        <p:nvSpPr>
          <p:cNvPr id="8" name="TextBox 7">
            <a:extLst>
              <a:ext uri="{FF2B5EF4-FFF2-40B4-BE49-F238E27FC236}">
                <a16:creationId xmlns:a16="http://schemas.microsoft.com/office/drawing/2014/main" id="{DC748597-D561-418E-A503-BA84C3A7AB8E}"/>
              </a:ext>
            </a:extLst>
          </p:cNvPr>
          <p:cNvSpPr txBox="1"/>
          <p:nvPr/>
        </p:nvSpPr>
        <p:spPr>
          <a:xfrm>
            <a:off x="2411249" y="675469"/>
            <a:ext cx="4572000" cy="769441"/>
          </a:xfrm>
          <a:prstGeom prst="rect">
            <a:avLst/>
          </a:prstGeom>
          <a:noFill/>
        </p:spPr>
        <p:txBody>
          <a:bodyPr wrap="square">
            <a:spAutoFit/>
          </a:bodyPr>
          <a:lstStyle/>
          <a:p>
            <a:pPr algn="l"/>
            <a:r>
              <a:rPr lang="en-US" sz="4400" b="0" i="0" u="none" strike="noStrike" dirty="0">
                <a:solidFill>
                  <a:schemeClr val="bg1"/>
                </a:solidFill>
                <a:effectLst/>
                <a:latin typeface="inherit"/>
              </a:rPr>
              <a:t>Case</a:t>
            </a:r>
            <a:r>
              <a:rPr lang="en-US" sz="2400" b="0" i="0" u="none" strike="noStrike" dirty="0">
                <a:solidFill>
                  <a:schemeClr val="bg1"/>
                </a:solidFill>
                <a:effectLst/>
                <a:latin typeface="inherit"/>
              </a:rPr>
              <a:t> </a:t>
            </a:r>
            <a:r>
              <a:rPr lang="ka-GE" sz="4400" dirty="0">
                <a:solidFill>
                  <a:schemeClr val="bg1"/>
                </a:solidFill>
                <a:latin typeface="inherit"/>
              </a:rPr>
              <a:t>3</a:t>
            </a:r>
            <a:endParaRPr lang="en-US" sz="2400" b="0" i="0" u="none" strike="noStrike" dirty="0">
              <a:solidFill>
                <a:schemeClr val="bg1"/>
              </a:solidFill>
              <a:effectLst/>
              <a:latin typeface="inherit"/>
            </a:endParaRPr>
          </a:p>
        </p:txBody>
      </p:sp>
    </p:spTree>
    <p:extLst>
      <p:ext uri="{BB962C8B-B14F-4D97-AF65-F5344CB8AC3E}">
        <p14:creationId xmlns:p14="http://schemas.microsoft.com/office/powerpoint/2010/main" val="222325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FD01D8BF-92CB-4A24-892A-73E18368D2A3}"/>
              </a:ext>
            </a:extLst>
          </p:cNvPr>
          <p:cNvSpPr/>
          <p:nvPr/>
        </p:nvSpPr>
        <p:spPr>
          <a:xfrm>
            <a:off x="1891932"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7E7A0911-9E58-47B0-B9BF-18A25E549322}"/>
              </a:ext>
            </a:extLst>
          </p:cNvPr>
          <p:cNvSpPr txBox="1"/>
          <p:nvPr/>
        </p:nvSpPr>
        <p:spPr>
          <a:xfrm>
            <a:off x="2286000" y="765482"/>
            <a:ext cx="4572000" cy="523220"/>
          </a:xfrm>
          <a:prstGeom prst="rect">
            <a:avLst/>
          </a:prstGeom>
          <a:noFill/>
        </p:spPr>
        <p:txBody>
          <a:bodyPr wrap="square">
            <a:spAutoFit/>
          </a:bodyPr>
          <a:lstStyle/>
          <a:p>
            <a:r>
              <a:rPr lang="ka-GE" sz="2800" dirty="0">
                <a:solidFill>
                  <a:schemeClr val="bg1"/>
                </a:solidFill>
              </a:rPr>
              <a:t>შემთხვევა 4:</a:t>
            </a:r>
            <a:endParaRPr lang="en-US" sz="2800" dirty="0">
              <a:solidFill>
                <a:schemeClr val="bg1"/>
              </a:solidFill>
            </a:endParaRPr>
          </a:p>
        </p:txBody>
      </p:sp>
      <p:sp>
        <p:nvSpPr>
          <p:cNvPr id="9" name="TextBox 8">
            <a:extLst>
              <a:ext uri="{FF2B5EF4-FFF2-40B4-BE49-F238E27FC236}">
                <a16:creationId xmlns:a16="http://schemas.microsoft.com/office/drawing/2014/main" id="{47EE64A1-9106-4AE1-8479-128A2F6F16D3}"/>
              </a:ext>
            </a:extLst>
          </p:cNvPr>
          <p:cNvSpPr txBox="1"/>
          <p:nvPr/>
        </p:nvSpPr>
        <p:spPr>
          <a:xfrm>
            <a:off x="5277676" y="1721247"/>
            <a:ext cx="2782957" cy="738664"/>
          </a:xfrm>
          <a:prstGeom prst="rect">
            <a:avLst/>
          </a:prstGeom>
          <a:noFill/>
        </p:spPr>
        <p:txBody>
          <a:bodyPr wrap="square">
            <a:spAutoFit/>
          </a:bodyPr>
          <a:lstStyle/>
          <a:p>
            <a:pPr algn="ctr"/>
            <a:r>
              <a:rPr lang="ka-GE" dirty="0">
                <a:solidFill>
                  <a:schemeClr val="bg1"/>
                </a:solidFill>
              </a:rPr>
              <a:t>ეთიკურია თუ არა ასე ხელოვნური ინტელექტის გამოყენება?</a:t>
            </a:r>
            <a:endParaRPr lang="en-US" dirty="0">
              <a:solidFill>
                <a:schemeClr val="bg1"/>
              </a:solidFill>
            </a:endParaRPr>
          </a:p>
        </p:txBody>
      </p:sp>
      <p:sp>
        <p:nvSpPr>
          <p:cNvPr id="11" name="TextBox 10">
            <a:extLst>
              <a:ext uri="{FF2B5EF4-FFF2-40B4-BE49-F238E27FC236}">
                <a16:creationId xmlns:a16="http://schemas.microsoft.com/office/drawing/2014/main" id="{CF2F69A7-3BF5-4E68-9390-8F43EB12C61D}"/>
              </a:ext>
            </a:extLst>
          </p:cNvPr>
          <p:cNvSpPr txBox="1"/>
          <p:nvPr/>
        </p:nvSpPr>
        <p:spPr>
          <a:xfrm>
            <a:off x="2007705" y="1628302"/>
            <a:ext cx="3177072" cy="1169551"/>
          </a:xfrm>
          <a:prstGeom prst="rect">
            <a:avLst/>
          </a:prstGeom>
          <a:noFill/>
        </p:spPr>
        <p:txBody>
          <a:bodyPr wrap="square">
            <a:spAutoFit/>
          </a:bodyPr>
          <a:lstStyle/>
          <a:p>
            <a:pPr algn="ctr"/>
            <a:r>
              <a:rPr lang="ka-GE" dirty="0">
                <a:solidFill>
                  <a:schemeClr val="bg1"/>
                </a:solidFill>
              </a:rPr>
              <a:t>მოსწავლე სთხოვს </a:t>
            </a:r>
            <a:r>
              <a:rPr lang="en-US" dirty="0">
                <a:solidFill>
                  <a:schemeClr val="bg1"/>
                </a:solidFill>
              </a:rPr>
              <a:t>AI-</a:t>
            </a:r>
            <a:r>
              <a:rPr lang="ka-GE" dirty="0">
                <a:solidFill>
                  <a:schemeClr val="bg1"/>
                </a:solidFill>
              </a:rPr>
              <a:t>ს, დაუწეროს სამეცნიერო სტატია. ის იყენებს მიღებულ ტექსტს ისე, რომ არ ესმის მასში მოცემული სამეცნიერო ტერმინები.</a:t>
            </a:r>
            <a:endParaRPr lang="en-US" dirty="0">
              <a:solidFill>
                <a:schemeClr val="bg1"/>
              </a:solidFill>
            </a:endParaRPr>
          </a:p>
        </p:txBody>
      </p:sp>
      <p:pic>
        <p:nvPicPr>
          <p:cNvPr id="12" name="Picture 2" descr="32,900+ Green Check Mark Stock Photos, Pictures &amp; Royalty ...">
            <a:hlinkClick r:id="rId2" action="ppaction://hlinksldjump"/>
            <a:extLst>
              <a:ext uri="{FF2B5EF4-FFF2-40B4-BE49-F238E27FC236}">
                <a16:creationId xmlns:a16="http://schemas.microsoft.com/office/drawing/2014/main" id="{29E75067-2C4F-4579-9E39-096F9BE3573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24691" y="2844750"/>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900+ Red X Mark Stock Illustrations, Royalty-Free Vector ...">
            <a:hlinkClick r:id="rId5" action="ppaction://hlinksldjump"/>
            <a:extLst>
              <a:ext uri="{FF2B5EF4-FFF2-40B4-BE49-F238E27FC236}">
                <a16:creationId xmlns:a16="http://schemas.microsoft.com/office/drawing/2014/main" id="{7A445622-E057-4772-B579-99C70794B36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29512" y="2892456"/>
            <a:ext cx="1679283" cy="1679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11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34;p53">
            <a:extLst>
              <a:ext uri="{FF2B5EF4-FFF2-40B4-BE49-F238E27FC236}">
                <a16:creationId xmlns:a16="http://schemas.microsoft.com/office/drawing/2014/main" id="{FD01D8BF-92CB-4A24-892A-73E18368D2A3}"/>
              </a:ext>
            </a:extLst>
          </p:cNvPr>
          <p:cNvSpPr/>
          <p:nvPr/>
        </p:nvSpPr>
        <p:spPr>
          <a:xfrm>
            <a:off x="1891932" y="546000"/>
            <a:ext cx="6261600" cy="4597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2" descr="32,900+ Green Check Mark Stock Photos, Pictures &amp; Royalty ...">
            <a:hlinkClick r:id="rId2" action="ppaction://hlinksldjump"/>
            <a:extLst>
              <a:ext uri="{FF2B5EF4-FFF2-40B4-BE49-F238E27FC236}">
                <a16:creationId xmlns:a16="http://schemas.microsoft.com/office/drawing/2014/main" id="{29E75067-2C4F-4579-9E39-096F9BE3573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24691" y="2844750"/>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900+ Red X Mark Stock Illustrations, Royalty-Free Vector ...">
            <a:hlinkClick r:id="rId5" action="ppaction://hlinksldjump"/>
            <a:extLst>
              <a:ext uri="{FF2B5EF4-FFF2-40B4-BE49-F238E27FC236}">
                <a16:creationId xmlns:a16="http://schemas.microsoft.com/office/drawing/2014/main" id="{7A445622-E057-4772-B579-99C70794B36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29512" y="2892456"/>
            <a:ext cx="1679283" cy="167928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C44D661-DBD6-44E6-BE30-AA39553806D4}"/>
              </a:ext>
            </a:extLst>
          </p:cNvPr>
          <p:cNvSpPr txBox="1"/>
          <p:nvPr/>
        </p:nvSpPr>
        <p:spPr>
          <a:xfrm>
            <a:off x="5557297" y="1898443"/>
            <a:ext cx="2420471" cy="523220"/>
          </a:xfrm>
          <a:prstGeom prst="rect">
            <a:avLst/>
          </a:prstGeom>
          <a:noFill/>
        </p:spPr>
        <p:txBody>
          <a:bodyPr wrap="square">
            <a:spAutoFit/>
          </a:bodyPr>
          <a:lstStyle/>
          <a:p>
            <a:pPr algn="ctr"/>
            <a:r>
              <a:rPr lang="en-US" b="0" i="0" u="none" strike="noStrike" dirty="0">
                <a:solidFill>
                  <a:schemeClr val="bg1"/>
                </a:solidFill>
                <a:effectLst/>
                <a:latin typeface="inherit"/>
              </a:rPr>
              <a:t>Is this an ethical way to use artificial intelligence?</a:t>
            </a:r>
          </a:p>
        </p:txBody>
      </p:sp>
      <p:sp>
        <p:nvSpPr>
          <p:cNvPr id="14" name="TextBox 13">
            <a:extLst>
              <a:ext uri="{FF2B5EF4-FFF2-40B4-BE49-F238E27FC236}">
                <a16:creationId xmlns:a16="http://schemas.microsoft.com/office/drawing/2014/main" id="{2E6CAA7D-3264-4E0E-AD80-4558B98AD8AC}"/>
              </a:ext>
            </a:extLst>
          </p:cNvPr>
          <p:cNvSpPr txBox="1"/>
          <p:nvPr/>
        </p:nvSpPr>
        <p:spPr>
          <a:xfrm>
            <a:off x="2366451" y="1729166"/>
            <a:ext cx="2878413" cy="1384995"/>
          </a:xfrm>
          <a:prstGeom prst="rect">
            <a:avLst/>
          </a:prstGeom>
          <a:noFill/>
        </p:spPr>
        <p:txBody>
          <a:bodyPr wrap="square">
            <a:spAutoFit/>
          </a:bodyPr>
          <a:lstStyle/>
          <a:p>
            <a:pPr algn="ctr"/>
            <a:r>
              <a:rPr lang="en-US" b="0" i="0" dirty="0">
                <a:solidFill>
                  <a:schemeClr val="bg1"/>
                </a:solidFill>
                <a:effectLst/>
                <a:latin typeface="inherit"/>
              </a:rPr>
              <a:t>A student asks an AI to write a scientific article for him. It uses the received text without understanding the scientific terms in it.</a:t>
            </a:r>
          </a:p>
          <a:p>
            <a:br>
              <a:rPr lang="en-US" b="0" i="0" dirty="0">
                <a:solidFill>
                  <a:srgbClr val="1C1E21"/>
                </a:solidFill>
                <a:effectLst/>
                <a:latin typeface="Segoe UI Historic" panose="020B0502040204020203" pitchFamily="34" charset="0"/>
              </a:rPr>
            </a:br>
            <a:endParaRPr lang="en-US" dirty="0"/>
          </a:p>
        </p:txBody>
      </p:sp>
      <p:sp>
        <p:nvSpPr>
          <p:cNvPr id="2" name="TextBox 1">
            <a:extLst>
              <a:ext uri="{FF2B5EF4-FFF2-40B4-BE49-F238E27FC236}">
                <a16:creationId xmlns:a16="http://schemas.microsoft.com/office/drawing/2014/main" id="{50A84FE1-3A2B-407F-977E-2DB5F1E718B2}"/>
              </a:ext>
            </a:extLst>
          </p:cNvPr>
          <p:cNvSpPr txBox="1"/>
          <p:nvPr/>
        </p:nvSpPr>
        <p:spPr>
          <a:xfrm>
            <a:off x="2366451" y="814418"/>
            <a:ext cx="2141950" cy="646331"/>
          </a:xfrm>
          <a:prstGeom prst="rect">
            <a:avLst/>
          </a:prstGeom>
          <a:noFill/>
        </p:spPr>
        <p:txBody>
          <a:bodyPr wrap="square" rtlCol="0">
            <a:spAutoFit/>
          </a:bodyPr>
          <a:lstStyle/>
          <a:p>
            <a:r>
              <a:rPr lang="en-US" sz="3600" dirty="0">
                <a:solidFill>
                  <a:schemeClr val="bg1"/>
                </a:solidFill>
              </a:rPr>
              <a:t>Case 4</a:t>
            </a:r>
          </a:p>
        </p:txBody>
      </p:sp>
    </p:spTree>
    <p:extLst>
      <p:ext uri="{BB962C8B-B14F-4D97-AF65-F5344CB8AC3E}">
        <p14:creationId xmlns:p14="http://schemas.microsoft.com/office/powerpoint/2010/main" val="3419557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91DDAF-9DFC-4962-95C2-DE7C20E7CD00}"/>
              </a:ext>
            </a:extLst>
          </p:cNvPr>
          <p:cNvSpPr txBox="1"/>
          <p:nvPr/>
        </p:nvSpPr>
        <p:spPr>
          <a:xfrm>
            <a:off x="2870005" y="1496671"/>
            <a:ext cx="3041374" cy="1323439"/>
          </a:xfrm>
          <a:prstGeom prst="rect">
            <a:avLst/>
          </a:prstGeom>
          <a:noFill/>
        </p:spPr>
        <p:txBody>
          <a:bodyPr wrap="square" rtlCol="0">
            <a:spAutoFit/>
          </a:bodyPr>
          <a:lstStyle/>
          <a:p>
            <a:pPr algn="ctr"/>
            <a:r>
              <a:rPr lang="ka-GE" sz="4000" dirty="0">
                <a:solidFill>
                  <a:schemeClr val="bg1"/>
                </a:solidFill>
              </a:rPr>
              <a:t>ეს პასუხი სწორიააააა</a:t>
            </a:r>
            <a:endParaRPr lang="en-US" sz="4000" dirty="0">
              <a:solidFill>
                <a:schemeClr val="bg1"/>
              </a:solidFill>
            </a:endParaRPr>
          </a:p>
        </p:txBody>
      </p:sp>
      <p:sp>
        <p:nvSpPr>
          <p:cNvPr id="7" name="Freeform 42">
            <a:hlinkClick r:id="rId2" action="ppaction://hlinksldjump"/>
            <a:extLst>
              <a:ext uri="{FF2B5EF4-FFF2-40B4-BE49-F238E27FC236}">
                <a16:creationId xmlns:a16="http://schemas.microsoft.com/office/drawing/2014/main" id="{D71E6F56-02BE-40FA-B3F4-4B72BF835C2B}"/>
              </a:ext>
            </a:extLst>
          </p:cNvPr>
          <p:cNvSpPr/>
          <p:nvPr/>
        </p:nvSpPr>
        <p:spPr>
          <a:xfrm rot="7886246">
            <a:off x="6357242" y="3883274"/>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9" name="TextBox 8">
            <a:extLst>
              <a:ext uri="{FF2B5EF4-FFF2-40B4-BE49-F238E27FC236}">
                <a16:creationId xmlns:a16="http://schemas.microsoft.com/office/drawing/2014/main" id="{FE4BDAE7-5DB5-4EDC-B2C9-5679BFBE6948}"/>
              </a:ext>
            </a:extLst>
          </p:cNvPr>
          <p:cNvSpPr txBox="1"/>
          <p:nvPr/>
        </p:nvSpPr>
        <p:spPr>
          <a:xfrm>
            <a:off x="4899991" y="4352235"/>
            <a:ext cx="1862388" cy="369332"/>
          </a:xfrm>
          <a:prstGeom prst="rect">
            <a:avLst/>
          </a:prstGeom>
          <a:noFill/>
        </p:spPr>
        <p:txBody>
          <a:bodyPr wrap="square" rtlCol="0">
            <a:spAutoFit/>
          </a:bodyPr>
          <a:lstStyle/>
          <a:p>
            <a:r>
              <a:rPr lang="ka-GE" sz="1800" dirty="0">
                <a:solidFill>
                  <a:schemeClr val="bg1"/>
                </a:solidFill>
              </a:rPr>
              <a:t>დაბრუნება</a:t>
            </a:r>
            <a:endParaRPr lang="en-US" sz="1800" dirty="0">
              <a:solidFill>
                <a:schemeClr val="bg1"/>
              </a:solidFill>
            </a:endParaRPr>
          </a:p>
        </p:txBody>
      </p:sp>
      <p:sp>
        <p:nvSpPr>
          <p:cNvPr id="2" name="TextBox 1">
            <a:extLst>
              <a:ext uri="{FF2B5EF4-FFF2-40B4-BE49-F238E27FC236}">
                <a16:creationId xmlns:a16="http://schemas.microsoft.com/office/drawing/2014/main" id="{2B850DA5-FABD-4C10-B0D6-EC0608EBC587}"/>
              </a:ext>
            </a:extLst>
          </p:cNvPr>
          <p:cNvSpPr txBox="1"/>
          <p:nvPr/>
        </p:nvSpPr>
        <p:spPr>
          <a:xfrm>
            <a:off x="3140084" y="2836970"/>
            <a:ext cx="3519814" cy="338554"/>
          </a:xfrm>
          <a:prstGeom prst="rect">
            <a:avLst/>
          </a:prstGeom>
          <a:noFill/>
        </p:spPr>
        <p:txBody>
          <a:bodyPr wrap="square" rtlCol="0">
            <a:spAutoFit/>
          </a:bodyPr>
          <a:lstStyle/>
          <a:p>
            <a:r>
              <a:rPr lang="en-US" sz="1600" dirty="0">
                <a:solidFill>
                  <a:schemeClr val="bg1"/>
                </a:solidFill>
              </a:rPr>
              <a:t>(This answer is correct)</a:t>
            </a:r>
          </a:p>
        </p:txBody>
      </p:sp>
    </p:spTree>
    <p:extLst>
      <p:ext uri="{BB962C8B-B14F-4D97-AF65-F5344CB8AC3E}">
        <p14:creationId xmlns:p14="http://schemas.microsoft.com/office/powerpoint/2010/main" val="1499644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63BDBB8-B473-430D-9A45-B693017B30D3}"/>
              </a:ext>
            </a:extLst>
          </p:cNvPr>
          <p:cNvSpPr txBox="1"/>
          <p:nvPr/>
        </p:nvSpPr>
        <p:spPr>
          <a:xfrm>
            <a:off x="1647411" y="1396463"/>
            <a:ext cx="5849178" cy="1323439"/>
          </a:xfrm>
          <a:prstGeom prst="rect">
            <a:avLst/>
          </a:prstGeom>
          <a:noFill/>
        </p:spPr>
        <p:txBody>
          <a:bodyPr wrap="square">
            <a:spAutoFit/>
          </a:bodyPr>
          <a:lstStyle/>
          <a:p>
            <a:pPr algn="ctr"/>
            <a:r>
              <a:rPr lang="ka-GE" sz="4000" dirty="0">
                <a:solidFill>
                  <a:schemeClr val="bg1"/>
                </a:solidFill>
              </a:rPr>
              <a:t>ეს პასუხი არასწორიააააა</a:t>
            </a:r>
            <a:endParaRPr lang="en-US" sz="4000" dirty="0">
              <a:solidFill>
                <a:schemeClr val="bg1"/>
              </a:solidFill>
            </a:endParaRPr>
          </a:p>
        </p:txBody>
      </p:sp>
      <p:sp>
        <p:nvSpPr>
          <p:cNvPr id="8" name="Freeform 42">
            <a:hlinkClick r:id="rId2" action="ppaction://hlinksldjump"/>
            <a:extLst>
              <a:ext uri="{FF2B5EF4-FFF2-40B4-BE49-F238E27FC236}">
                <a16:creationId xmlns:a16="http://schemas.microsoft.com/office/drawing/2014/main" id="{90796C89-9FA3-4F98-908C-C8C0BD5AB3A1}"/>
              </a:ext>
            </a:extLst>
          </p:cNvPr>
          <p:cNvSpPr/>
          <p:nvPr/>
        </p:nvSpPr>
        <p:spPr>
          <a:xfrm rot="7886246">
            <a:off x="6390145" y="3913091"/>
            <a:ext cx="1333278" cy="1307254"/>
          </a:xfrm>
          <a:custGeom>
            <a:avLst/>
            <a:gdLst/>
            <a:ahLst/>
            <a:cxnLst/>
            <a:rect l="l" t="t" r="r" b="b"/>
            <a:pathLst>
              <a:path w="1707390" h="1635247">
                <a:moveTo>
                  <a:pt x="0" y="0"/>
                </a:moveTo>
                <a:lnTo>
                  <a:pt x="1707391" y="0"/>
                </a:lnTo>
                <a:lnTo>
                  <a:pt x="1707391" y="1635248"/>
                </a:lnTo>
                <a:lnTo>
                  <a:pt x="0" y="16352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11" name="TextBox 10">
            <a:extLst>
              <a:ext uri="{FF2B5EF4-FFF2-40B4-BE49-F238E27FC236}">
                <a16:creationId xmlns:a16="http://schemas.microsoft.com/office/drawing/2014/main" id="{E5604040-FF2F-4779-BBFC-1F536FD52EAA}"/>
              </a:ext>
            </a:extLst>
          </p:cNvPr>
          <p:cNvSpPr txBox="1"/>
          <p:nvPr/>
        </p:nvSpPr>
        <p:spPr>
          <a:xfrm>
            <a:off x="4882598" y="4382052"/>
            <a:ext cx="5849178" cy="369332"/>
          </a:xfrm>
          <a:prstGeom prst="rect">
            <a:avLst/>
          </a:prstGeom>
          <a:noFill/>
        </p:spPr>
        <p:txBody>
          <a:bodyPr wrap="square">
            <a:spAutoFit/>
          </a:bodyPr>
          <a:lstStyle/>
          <a:p>
            <a:r>
              <a:rPr lang="ka-GE" sz="1800" dirty="0">
                <a:solidFill>
                  <a:schemeClr val="bg1"/>
                </a:solidFill>
              </a:rPr>
              <a:t>დაბრუნება</a:t>
            </a:r>
            <a:endParaRPr lang="en-US" sz="1800" dirty="0">
              <a:solidFill>
                <a:schemeClr val="bg1"/>
              </a:solidFill>
            </a:endParaRPr>
          </a:p>
        </p:txBody>
      </p:sp>
      <p:sp>
        <p:nvSpPr>
          <p:cNvPr id="6" name="TextBox 5">
            <a:extLst>
              <a:ext uri="{FF2B5EF4-FFF2-40B4-BE49-F238E27FC236}">
                <a16:creationId xmlns:a16="http://schemas.microsoft.com/office/drawing/2014/main" id="{26E56867-516F-45BC-82BC-7167D8425908}"/>
              </a:ext>
            </a:extLst>
          </p:cNvPr>
          <p:cNvSpPr txBox="1"/>
          <p:nvPr/>
        </p:nvSpPr>
        <p:spPr>
          <a:xfrm>
            <a:off x="3425868" y="2715476"/>
            <a:ext cx="5849654" cy="307777"/>
          </a:xfrm>
          <a:prstGeom prst="rect">
            <a:avLst/>
          </a:prstGeom>
          <a:noFill/>
        </p:spPr>
        <p:txBody>
          <a:bodyPr wrap="square">
            <a:spAutoFit/>
          </a:bodyPr>
          <a:lstStyle/>
          <a:p>
            <a:r>
              <a:rPr lang="en-US" sz="1400" dirty="0">
                <a:solidFill>
                  <a:schemeClr val="bg1"/>
                </a:solidFill>
              </a:rPr>
              <a:t>(This answer is incorrect)</a:t>
            </a:r>
          </a:p>
        </p:txBody>
      </p:sp>
    </p:spTree>
    <p:extLst>
      <p:ext uri="{BB962C8B-B14F-4D97-AF65-F5344CB8AC3E}">
        <p14:creationId xmlns:p14="http://schemas.microsoft.com/office/powerpoint/2010/main" val="2141607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104" name="TextBox 103">
            <a:extLst>
              <a:ext uri="{FF2B5EF4-FFF2-40B4-BE49-F238E27FC236}">
                <a16:creationId xmlns:a16="http://schemas.microsoft.com/office/drawing/2014/main" id="{73C2CD35-F47B-4BD0-8DFE-9DE972C9648C}"/>
              </a:ext>
            </a:extLst>
          </p:cNvPr>
          <p:cNvSpPr txBox="1"/>
          <p:nvPr/>
        </p:nvSpPr>
        <p:spPr>
          <a:xfrm>
            <a:off x="1096617" y="858078"/>
            <a:ext cx="3766931" cy="461665"/>
          </a:xfrm>
          <a:prstGeom prst="rect">
            <a:avLst/>
          </a:prstGeom>
          <a:noFill/>
        </p:spPr>
        <p:txBody>
          <a:bodyPr wrap="square" rtlCol="0">
            <a:spAutoFit/>
          </a:bodyPr>
          <a:lstStyle/>
          <a:p>
            <a:r>
              <a:rPr lang="ka-GE" sz="2400" dirty="0">
                <a:solidFill>
                  <a:schemeClr val="tx1">
                    <a:lumMod val="90000"/>
                    <a:lumOff val="10000"/>
                  </a:schemeClr>
                </a:solidFill>
              </a:rPr>
              <a:t>გამოყენებული მასალა:</a:t>
            </a:r>
            <a:endParaRPr lang="en-US" sz="2400" dirty="0">
              <a:solidFill>
                <a:schemeClr val="tx1">
                  <a:lumMod val="90000"/>
                  <a:lumOff val="10000"/>
                </a:schemeClr>
              </a:solidFill>
            </a:endParaRPr>
          </a:p>
        </p:txBody>
      </p:sp>
      <p:sp>
        <p:nvSpPr>
          <p:cNvPr id="105" name="TextBox 104">
            <a:extLst>
              <a:ext uri="{FF2B5EF4-FFF2-40B4-BE49-F238E27FC236}">
                <a16:creationId xmlns:a16="http://schemas.microsoft.com/office/drawing/2014/main" id="{3ECBBFA2-A7B4-43A7-A422-FEF37428D67F}"/>
              </a:ext>
            </a:extLst>
          </p:cNvPr>
          <p:cNvSpPr txBox="1"/>
          <p:nvPr/>
        </p:nvSpPr>
        <p:spPr>
          <a:xfrm>
            <a:off x="1096617" y="2213762"/>
            <a:ext cx="2014430" cy="307777"/>
          </a:xfrm>
          <a:prstGeom prst="rect">
            <a:avLst/>
          </a:prstGeom>
          <a:noFill/>
        </p:spPr>
        <p:txBody>
          <a:bodyPr wrap="square" rtlCol="0">
            <a:spAutoFit/>
          </a:bodyPr>
          <a:lstStyle/>
          <a:p>
            <a:r>
              <a:rPr lang="en-US" dirty="0">
                <a:solidFill>
                  <a:schemeClr val="tx1">
                    <a:lumMod val="90000"/>
                    <a:lumOff val="10000"/>
                  </a:schemeClr>
                </a:solidFill>
              </a:rPr>
              <a:t>chatGPT.com</a:t>
            </a:r>
          </a:p>
        </p:txBody>
      </p:sp>
      <p:sp>
        <p:nvSpPr>
          <p:cNvPr id="106" name="TextBox 105">
            <a:extLst>
              <a:ext uri="{FF2B5EF4-FFF2-40B4-BE49-F238E27FC236}">
                <a16:creationId xmlns:a16="http://schemas.microsoft.com/office/drawing/2014/main" id="{3F938187-2D56-4E98-861E-9894D6965B2A}"/>
              </a:ext>
            </a:extLst>
          </p:cNvPr>
          <p:cNvSpPr txBox="1"/>
          <p:nvPr/>
        </p:nvSpPr>
        <p:spPr>
          <a:xfrm>
            <a:off x="1096617" y="1582087"/>
            <a:ext cx="5843908" cy="523220"/>
          </a:xfrm>
          <a:prstGeom prst="rect">
            <a:avLst/>
          </a:prstGeom>
          <a:noFill/>
        </p:spPr>
        <p:txBody>
          <a:bodyPr wrap="square">
            <a:spAutoFit/>
          </a:bodyPr>
          <a:lstStyle/>
          <a:p>
            <a:r>
              <a:rPr lang="en-US" dirty="0">
                <a:solidFill>
                  <a:schemeClr val="tx1">
                    <a:lumMod val="90000"/>
                    <a:lumOff val="10000"/>
                  </a:schemeClr>
                </a:solidFill>
              </a:rPr>
              <a:t>https://slidesgo.com/theme/artificial-intelligence-ai-startup-business-plan#search-artificial+intelligence&amp;position-1&amp;results-1458&amp;rs=search</a:t>
            </a:r>
          </a:p>
        </p:txBody>
      </p:sp>
      <p:sp>
        <p:nvSpPr>
          <p:cNvPr id="107" name="TextBox 106">
            <a:extLst>
              <a:ext uri="{FF2B5EF4-FFF2-40B4-BE49-F238E27FC236}">
                <a16:creationId xmlns:a16="http://schemas.microsoft.com/office/drawing/2014/main" id="{A0A010D0-E500-4BE4-BEB5-15FE00A56105}"/>
              </a:ext>
            </a:extLst>
          </p:cNvPr>
          <p:cNvSpPr txBox="1"/>
          <p:nvPr/>
        </p:nvSpPr>
        <p:spPr>
          <a:xfrm>
            <a:off x="983882" y="3454426"/>
            <a:ext cx="6982671" cy="738664"/>
          </a:xfrm>
          <a:prstGeom prst="rect">
            <a:avLst/>
          </a:prstGeom>
          <a:noFill/>
        </p:spPr>
        <p:txBody>
          <a:bodyPr wrap="square">
            <a:spAutoFit/>
          </a:bodyPr>
          <a:lstStyle/>
          <a:p>
            <a:r>
              <a:rPr lang="en-US" dirty="0">
                <a:hlinkClick r:id="rId3"/>
              </a:rPr>
              <a:t>https://www.powtoon.com/online-presentation/baNbGyaBeup/?utm_medium=social-share&amp;utm_campaign=studio+share&amp;utm_source=copy+link&amp;utm_content=baNbGyaBeup&amp;utm_po=51179135&amp;mode=movie</a:t>
            </a:r>
            <a:endParaRPr lang="en-US" dirty="0"/>
          </a:p>
        </p:txBody>
      </p:sp>
      <p:sp>
        <p:nvSpPr>
          <p:cNvPr id="4" name="TextBox 3">
            <a:extLst>
              <a:ext uri="{FF2B5EF4-FFF2-40B4-BE49-F238E27FC236}">
                <a16:creationId xmlns:a16="http://schemas.microsoft.com/office/drawing/2014/main" id="{C1E25DDF-6CEE-44F7-9710-A73E808A2CAB}"/>
              </a:ext>
            </a:extLst>
          </p:cNvPr>
          <p:cNvSpPr txBox="1"/>
          <p:nvPr/>
        </p:nvSpPr>
        <p:spPr>
          <a:xfrm>
            <a:off x="1096617" y="3018773"/>
            <a:ext cx="2811504" cy="307777"/>
          </a:xfrm>
          <a:prstGeom prst="rect">
            <a:avLst/>
          </a:prstGeom>
          <a:noFill/>
        </p:spPr>
        <p:txBody>
          <a:bodyPr wrap="square" rtlCol="0">
            <a:spAutoFit/>
          </a:bodyPr>
          <a:lstStyle/>
          <a:p>
            <a:r>
              <a:rPr lang="ka-GE" dirty="0"/>
              <a:t>ანიმაცია ამავე თემაზე</a:t>
            </a:r>
            <a:endParaRPr lang="en-US" dirty="0"/>
          </a:p>
        </p:txBody>
      </p:sp>
    </p:spTree>
    <p:extLst>
      <p:ext uri="{BB962C8B-B14F-4D97-AF65-F5344CB8AC3E}">
        <p14:creationId xmlns:p14="http://schemas.microsoft.com/office/powerpoint/2010/main" val="1232898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01938CF-ACEF-412D-AA00-9635F0F90A6D}"/>
              </a:ext>
            </a:extLst>
          </p:cNvPr>
          <p:cNvSpPr txBox="1"/>
          <p:nvPr/>
        </p:nvSpPr>
        <p:spPr>
          <a:xfrm>
            <a:off x="626302" y="551145"/>
            <a:ext cx="7452986" cy="1292662"/>
          </a:xfrm>
          <a:prstGeom prst="rect">
            <a:avLst/>
          </a:prstGeom>
          <a:noFill/>
        </p:spPr>
        <p:txBody>
          <a:bodyPr wrap="square" rtlCol="0">
            <a:spAutoFit/>
          </a:bodyPr>
          <a:lstStyle/>
          <a:p>
            <a:r>
              <a:rPr lang="en-US" sz="1800" dirty="0">
                <a:solidFill>
                  <a:schemeClr val="bg1"/>
                </a:solidFill>
              </a:rPr>
              <a:t>Team: Natural Intellect</a:t>
            </a:r>
          </a:p>
          <a:p>
            <a:r>
              <a:rPr lang="en-US" sz="1800" dirty="0">
                <a:solidFill>
                  <a:schemeClr val="bg1"/>
                </a:solidFill>
              </a:rPr>
              <a:t>Team Members: </a:t>
            </a:r>
          </a:p>
          <a:p>
            <a:r>
              <a:rPr lang="en-US" sz="1800" dirty="0">
                <a:solidFill>
                  <a:schemeClr val="bg1"/>
                </a:solidFill>
              </a:rPr>
              <a:t>Nino Inalishvili- </a:t>
            </a:r>
            <a:r>
              <a:rPr lang="en-US" sz="1800" dirty="0">
                <a:solidFill>
                  <a:schemeClr val="bg1"/>
                </a:solidFill>
                <a:hlinkClick r:id="rId2">
                  <a:extLst>
                    <a:ext uri="{A12FA001-AC4F-418D-AE19-62706E023703}">
                      <ahyp:hlinkClr xmlns:ahyp="http://schemas.microsoft.com/office/drawing/2018/hyperlinkcolor" val="tx"/>
                    </a:ext>
                  </a:extLst>
                </a:hlinkClick>
              </a:rPr>
              <a:t>ninoinalishvili11@gmail.com</a:t>
            </a:r>
            <a:endParaRPr lang="en-US" sz="1800" dirty="0">
              <a:solidFill>
                <a:schemeClr val="bg1"/>
              </a:solidFill>
            </a:endParaRPr>
          </a:p>
          <a:p>
            <a:r>
              <a:rPr lang="en-US" sz="1800" dirty="0">
                <a:solidFill>
                  <a:schemeClr val="bg1"/>
                </a:solidFill>
              </a:rPr>
              <a:t>Anastasia Guntsadze-</a:t>
            </a:r>
            <a:r>
              <a:rPr lang="en-US" sz="2400" dirty="0">
                <a:solidFill>
                  <a:schemeClr val="bg1"/>
                </a:solidFill>
                <a:latin typeface="Segoe UI Historic" panose="020B0502040204020203" pitchFamily="34" charset="0"/>
              </a:rPr>
              <a:t> </a:t>
            </a:r>
            <a:r>
              <a:rPr lang="en-US" sz="1800" dirty="0">
                <a:solidFill>
                  <a:schemeClr val="bg1"/>
                </a:solidFill>
                <a:latin typeface="Segoe UI Historic" panose="020B0502040204020203" pitchFamily="34" charset="0"/>
                <a:hlinkClick r:id="rId3">
                  <a:extLst>
                    <a:ext uri="{A12FA001-AC4F-418D-AE19-62706E023703}">
                      <ahyp:hlinkClr xmlns:ahyp="http://schemas.microsoft.com/office/drawing/2018/hyperlinkcolor" val="tx"/>
                    </a:ext>
                  </a:extLst>
                </a:hlinkClick>
              </a:rPr>
              <a:t>anastasiaguntsadze@gmail.com</a:t>
            </a:r>
            <a:endParaRPr lang="en-US" sz="1800" dirty="0">
              <a:solidFill>
                <a:schemeClr val="bg1"/>
              </a:solidFill>
              <a:latin typeface="Segoe UI Historic" panose="020B0502040204020203" pitchFamily="34" charset="0"/>
            </a:endParaRPr>
          </a:p>
        </p:txBody>
      </p:sp>
      <p:sp>
        <p:nvSpPr>
          <p:cNvPr id="8" name="TextBox 7">
            <a:extLst>
              <a:ext uri="{FF2B5EF4-FFF2-40B4-BE49-F238E27FC236}">
                <a16:creationId xmlns:a16="http://schemas.microsoft.com/office/drawing/2014/main" id="{3A64A35A-B859-4BDC-9205-C606EC9DBC6A}"/>
              </a:ext>
            </a:extLst>
          </p:cNvPr>
          <p:cNvSpPr txBox="1"/>
          <p:nvPr/>
        </p:nvSpPr>
        <p:spPr>
          <a:xfrm>
            <a:off x="626302" y="1843807"/>
            <a:ext cx="5849654" cy="830997"/>
          </a:xfrm>
          <a:prstGeom prst="rect">
            <a:avLst/>
          </a:prstGeom>
          <a:noFill/>
        </p:spPr>
        <p:txBody>
          <a:bodyPr wrap="square">
            <a:spAutoFit/>
          </a:bodyPr>
          <a:lstStyle/>
          <a:p>
            <a:pPr algn="l"/>
            <a:r>
              <a:rPr lang="en-US" sz="1800" b="0" i="0" dirty="0">
                <a:solidFill>
                  <a:schemeClr val="bg1"/>
                </a:solidFill>
                <a:effectLst/>
                <a:latin typeface="inherit"/>
              </a:rPr>
              <a:t>Saba </a:t>
            </a:r>
            <a:r>
              <a:rPr lang="en-US" sz="1800" b="0" i="0" dirty="0" err="1">
                <a:solidFill>
                  <a:schemeClr val="bg1"/>
                </a:solidFill>
                <a:effectLst/>
                <a:latin typeface="inherit"/>
              </a:rPr>
              <a:t>Chikhashvili</a:t>
            </a:r>
            <a:r>
              <a:rPr lang="en-US" sz="1800" b="0" i="0" dirty="0">
                <a:solidFill>
                  <a:schemeClr val="bg1"/>
                </a:solidFill>
                <a:effectLst/>
                <a:latin typeface="inherit"/>
              </a:rPr>
              <a:t>- chikhashvilis@gmail.com</a:t>
            </a:r>
          </a:p>
          <a:p>
            <a:br>
              <a:rPr lang="en-US" b="0" i="0" dirty="0">
                <a:solidFill>
                  <a:srgbClr val="1C1E21"/>
                </a:solidFill>
                <a:effectLst/>
                <a:latin typeface="Segoe UI Historic" panose="020B0502040204020203" pitchFamily="34" charset="0"/>
              </a:rPr>
            </a:br>
            <a:endParaRPr lang="en-US" dirty="0"/>
          </a:p>
        </p:txBody>
      </p:sp>
      <p:sp>
        <p:nvSpPr>
          <p:cNvPr id="10" name="TextBox 9">
            <a:extLst>
              <a:ext uri="{FF2B5EF4-FFF2-40B4-BE49-F238E27FC236}">
                <a16:creationId xmlns:a16="http://schemas.microsoft.com/office/drawing/2014/main" id="{EF8732DA-FB04-46C9-AB05-8A1FB767FCDD}"/>
              </a:ext>
            </a:extLst>
          </p:cNvPr>
          <p:cNvSpPr txBox="1"/>
          <p:nvPr/>
        </p:nvSpPr>
        <p:spPr>
          <a:xfrm>
            <a:off x="626302" y="2173009"/>
            <a:ext cx="5849654" cy="369332"/>
          </a:xfrm>
          <a:prstGeom prst="rect">
            <a:avLst/>
          </a:prstGeom>
          <a:noFill/>
        </p:spPr>
        <p:txBody>
          <a:bodyPr wrap="square">
            <a:spAutoFit/>
          </a:bodyPr>
          <a:lstStyle/>
          <a:p>
            <a:r>
              <a:rPr lang="en-US" sz="1800" b="0" i="0" dirty="0">
                <a:solidFill>
                  <a:schemeClr val="bg1"/>
                </a:solidFill>
                <a:effectLst/>
                <a:latin typeface="Segoe UI Historic" panose="020B0502040204020203" pitchFamily="34" charset="0"/>
              </a:rPr>
              <a:t>ninozhividze20@gmail.com-Nino </a:t>
            </a:r>
            <a:r>
              <a:rPr lang="en-US" sz="1800" b="0" i="0" dirty="0" err="1">
                <a:solidFill>
                  <a:schemeClr val="bg1"/>
                </a:solidFill>
                <a:effectLst/>
                <a:latin typeface="Segoe UI Historic" panose="020B0502040204020203" pitchFamily="34" charset="0"/>
              </a:rPr>
              <a:t>Zhividze</a:t>
            </a:r>
            <a:endParaRPr lang="en-US" sz="1800" dirty="0">
              <a:solidFill>
                <a:schemeClr val="bg1"/>
              </a:solidFill>
            </a:endParaRPr>
          </a:p>
        </p:txBody>
      </p:sp>
      <p:sp>
        <p:nvSpPr>
          <p:cNvPr id="13" name="TextBox 12">
            <a:extLst>
              <a:ext uri="{FF2B5EF4-FFF2-40B4-BE49-F238E27FC236}">
                <a16:creationId xmlns:a16="http://schemas.microsoft.com/office/drawing/2014/main" id="{8332AF12-35B4-4BED-82FF-0F3E0CF755AC}"/>
              </a:ext>
            </a:extLst>
          </p:cNvPr>
          <p:cNvSpPr txBox="1"/>
          <p:nvPr/>
        </p:nvSpPr>
        <p:spPr>
          <a:xfrm>
            <a:off x="626302" y="2490138"/>
            <a:ext cx="5849654" cy="369332"/>
          </a:xfrm>
          <a:prstGeom prst="rect">
            <a:avLst/>
          </a:prstGeom>
          <a:noFill/>
        </p:spPr>
        <p:txBody>
          <a:bodyPr wrap="square">
            <a:spAutoFit/>
          </a:bodyPr>
          <a:lstStyle/>
          <a:p>
            <a:r>
              <a:rPr lang="it-IT" sz="1800" b="0" i="0" dirty="0">
                <a:solidFill>
                  <a:schemeClr val="bg1"/>
                </a:solidFill>
                <a:effectLst/>
                <a:latin typeface="Segoe UI Historic" panose="020B0502040204020203" pitchFamily="34" charset="0"/>
              </a:rPr>
              <a:t>Dati Skhiladze-pramarthcr@gmail.com</a:t>
            </a:r>
            <a:endParaRPr lang="en-US" sz="1800" dirty="0">
              <a:solidFill>
                <a:schemeClr val="bg1"/>
              </a:solidFill>
            </a:endParaRPr>
          </a:p>
        </p:txBody>
      </p:sp>
      <p:sp>
        <p:nvSpPr>
          <p:cNvPr id="15" name="TextBox 14">
            <a:extLst>
              <a:ext uri="{FF2B5EF4-FFF2-40B4-BE49-F238E27FC236}">
                <a16:creationId xmlns:a16="http://schemas.microsoft.com/office/drawing/2014/main" id="{A476AF2B-4F1C-4B0D-8C95-926D87FA62E0}"/>
              </a:ext>
            </a:extLst>
          </p:cNvPr>
          <p:cNvSpPr txBox="1"/>
          <p:nvPr/>
        </p:nvSpPr>
        <p:spPr>
          <a:xfrm>
            <a:off x="626302" y="2859470"/>
            <a:ext cx="5849654" cy="369332"/>
          </a:xfrm>
          <a:prstGeom prst="rect">
            <a:avLst/>
          </a:prstGeom>
          <a:noFill/>
        </p:spPr>
        <p:txBody>
          <a:bodyPr wrap="square">
            <a:spAutoFit/>
          </a:bodyPr>
          <a:lstStyle/>
          <a:p>
            <a:r>
              <a:rPr lang="fi-FI" sz="1800" b="0" i="0" dirty="0">
                <a:solidFill>
                  <a:schemeClr val="bg1"/>
                </a:solidFill>
                <a:effectLst/>
                <a:latin typeface="Segoe UI Historic" panose="020B0502040204020203" pitchFamily="34" charset="0"/>
              </a:rPr>
              <a:t>Keso kesheleva-Kesheleva64keso@yahoo.com</a:t>
            </a:r>
            <a:endParaRPr lang="en-US" sz="1800" dirty="0">
              <a:solidFill>
                <a:schemeClr val="bg1"/>
              </a:solidFill>
            </a:endParaRPr>
          </a:p>
        </p:txBody>
      </p:sp>
      <p:sp>
        <p:nvSpPr>
          <p:cNvPr id="17" name="TextBox 16">
            <a:extLst>
              <a:ext uri="{FF2B5EF4-FFF2-40B4-BE49-F238E27FC236}">
                <a16:creationId xmlns:a16="http://schemas.microsoft.com/office/drawing/2014/main" id="{8437B43C-5903-4FF7-8859-C43559F99750}"/>
              </a:ext>
            </a:extLst>
          </p:cNvPr>
          <p:cNvSpPr txBox="1"/>
          <p:nvPr/>
        </p:nvSpPr>
        <p:spPr>
          <a:xfrm>
            <a:off x="626302" y="3156896"/>
            <a:ext cx="5849654" cy="800219"/>
          </a:xfrm>
          <a:prstGeom prst="rect">
            <a:avLst/>
          </a:prstGeom>
          <a:noFill/>
        </p:spPr>
        <p:txBody>
          <a:bodyPr wrap="square">
            <a:spAutoFit/>
          </a:bodyPr>
          <a:lstStyle/>
          <a:p>
            <a:pPr algn="l"/>
            <a:r>
              <a:rPr lang="it-IT" sz="1800" b="0" i="0" dirty="0">
                <a:solidFill>
                  <a:schemeClr val="bg1"/>
                </a:solidFill>
                <a:effectLst/>
                <a:latin typeface="inherit"/>
              </a:rPr>
              <a:t>qetevanzhividze@gmail.com Qetevani Zhividze</a:t>
            </a:r>
          </a:p>
          <a:p>
            <a:br>
              <a:rPr lang="it-IT" b="0" i="0" dirty="0">
                <a:solidFill>
                  <a:srgbClr val="1C1E21"/>
                </a:solidFill>
                <a:effectLst/>
                <a:latin typeface="Segoe UI Historic" panose="020B0502040204020203" pitchFamily="34" charset="0"/>
              </a:rPr>
            </a:br>
            <a:endParaRPr lang="en-US" dirty="0"/>
          </a:p>
        </p:txBody>
      </p:sp>
    </p:spTree>
    <p:extLst>
      <p:ext uri="{BB962C8B-B14F-4D97-AF65-F5344CB8AC3E}">
        <p14:creationId xmlns:p14="http://schemas.microsoft.com/office/powerpoint/2010/main" val="23695399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A983B3D-A298-48CE-97AD-D7E5B7F796B5}"/>
              </a:ext>
            </a:extLst>
          </p:cNvPr>
          <p:cNvSpPr txBox="1"/>
          <p:nvPr/>
        </p:nvSpPr>
        <p:spPr>
          <a:xfrm>
            <a:off x="2057400" y="1848475"/>
            <a:ext cx="5029200" cy="1446550"/>
          </a:xfrm>
          <a:prstGeom prst="rect">
            <a:avLst/>
          </a:prstGeom>
          <a:noFill/>
        </p:spPr>
        <p:txBody>
          <a:bodyPr wrap="square" rtlCol="0">
            <a:spAutoFit/>
          </a:bodyPr>
          <a:lstStyle/>
          <a:p>
            <a:pPr algn="ctr"/>
            <a:r>
              <a:rPr lang="ka-GE" sz="4400" dirty="0">
                <a:solidFill>
                  <a:schemeClr val="bg1"/>
                </a:solidFill>
              </a:rPr>
              <a:t>მადლობა ყურადრებისთვის</a:t>
            </a:r>
            <a:endParaRPr lang="en-US" sz="4400" dirty="0">
              <a:solidFill>
                <a:schemeClr val="bg1"/>
              </a:solidFill>
            </a:endParaRPr>
          </a:p>
        </p:txBody>
      </p:sp>
      <p:sp>
        <p:nvSpPr>
          <p:cNvPr id="7" name="Google Shape;385;p38">
            <a:extLst>
              <a:ext uri="{FF2B5EF4-FFF2-40B4-BE49-F238E27FC236}">
                <a16:creationId xmlns:a16="http://schemas.microsoft.com/office/drawing/2014/main" id="{B4F4E0A6-A4C6-4C77-9616-36A4F2D100EC}"/>
              </a:ext>
            </a:extLst>
          </p:cNvPr>
          <p:cNvSpPr/>
          <p:nvPr/>
        </p:nvSpPr>
        <p:spPr>
          <a:xfrm>
            <a:off x="1471347" y="578275"/>
            <a:ext cx="866402" cy="914652"/>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85;p38">
            <a:extLst>
              <a:ext uri="{FF2B5EF4-FFF2-40B4-BE49-F238E27FC236}">
                <a16:creationId xmlns:a16="http://schemas.microsoft.com/office/drawing/2014/main" id="{BA245235-CA71-4469-8202-039E99AE6A30}"/>
              </a:ext>
            </a:extLst>
          </p:cNvPr>
          <p:cNvSpPr/>
          <p:nvPr/>
        </p:nvSpPr>
        <p:spPr>
          <a:xfrm>
            <a:off x="965100" y="722311"/>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85;p38">
            <a:extLst>
              <a:ext uri="{FF2B5EF4-FFF2-40B4-BE49-F238E27FC236}">
                <a16:creationId xmlns:a16="http://schemas.microsoft.com/office/drawing/2014/main" id="{545C3D93-92A2-4219-8236-48082B0034DC}"/>
              </a:ext>
            </a:extLst>
          </p:cNvPr>
          <p:cNvSpPr/>
          <p:nvPr/>
        </p:nvSpPr>
        <p:spPr>
          <a:xfrm>
            <a:off x="663750" y="188225"/>
            <a:ext cx="1270200" cy="12702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8048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Artificial Intelligence (AI) Startup Business Plan by Slidesgo">
  <a:themeElements>
    <a:clrScheme name="Simple Light">
      <a:dk1>
        <a:srgbClr val="191919"/>
      </a:dk1>
      <a:lt1>
        <a:srgbClr val="FFFFFF"/>
      </a:lt1>
      <a:dk2>
        <a:srgbClr val="C1C1C1"/>
      </a:dk2>
      <a:lt2>
        <a:srgbClr val="E7E7E7"/>
      </a:lt2>
      <a:accent1>
        <a:srgbClr val="6E79E4"/>
      </a:accent1>
      <a:accent2>
        <a:srgbClr val="3C3C3B"/>
      </a:accent2>
      <a:accent3>
        <a:srgbClr val="5C64B8"/>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2063</Words>
  <Application>Microsoft Office PowerPoint</Application>
  <PresentationFormat>On-screen Show (16:9)</PresentationFormat>
  <Paragraphs>118</Paragraphs>
  <Slides>45</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Times New Roman</vt:lpstr>
      <vt:lpstr>inherit</vt:lpstr>
      <vt:lpstr>Raleway Medium</vt:lpstr>
      <vt:lpstr>Segoe UI Historic</vt:lpstr>
      <vt:lpstr>Bebas Neue</vt:lpstr>
      <vt:lpstr>Nunito</vt:lpstr>
      <vt:lpstr>Artificial Intelligence (AI) Startup Business Plan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(AI)</dc:title>
  <cp:lastModifiedBy>lasha Inalishvili</cp:lastModifiedBy>
  <cp:revision>30</cp:revision>
  <dcterms:modified xsi:type="dcterms:W3CDTF">2025-11-16T15:22:27Z</dcterms:modified>
</cp:coreProperties>
</file>