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67" r:id="rId5"/>
    <p:sldId id="271" r:id="rId6"/>
    <p:sldId id="275" r:id="rId7"/>
    <p:sldId id="274" r:id="rId8"/>
    <p:sldId id="276" r:id="rId9"/>
    <p:sldId id="281" r:id="rId10"/>
    <p:sldId id="284" r:id="rId11"/>
    <p:sldId id="260"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00A9"/>
    <a:srgbClr val="8A88FF"/>
    <a:srgbClr val="FF57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90" autoAdjust="0"/>
    <p:restoredTop sz="94684"/>
  </p:normalViewPr>
  <p:slideViewPr>
    <p:cSldViewPr snapToGrid="0">
      <p:cViewPr>
        <p:scale>
          <a:sx n="90" d="100"/>
          <a:sy n="90" d="100"/>
        </p:scale>
        <p:origin x="144" y="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B724C-6967-A149-A28E-5A39FC91FF82}" type="doc">
      <dgm:prSet loTypeId="urn:microsoft.com/office/officeart/2005/8/layout/vProcess5" loCatId="" qsTypeId="urn:microsoft.com/office/officeart/2005/8/quickstyle/simple1" qsCatId="simple" csTypeId="urn:microsoft.com/office/officeart/2005/8/colors/accent1_2" csCatId="accent1"/>
      <dgm:spPr/>
      <dgm:t>
        <a:bodyPr/>
        <a:lstStyle/>
        <a:p>
          <a:endParaRPr lang="en-GB"/>
        </a:p>
      </dgm:t>
    </dgm:pt>
    <dgm:pt modelId="{A10D8E29-E3A4-424F-890C-DD0F78B09C57}">
      <dgm:prSet/>
      <dgm:spPr/>
      <dgm:t>
        <a:bodyPr/>
        <a:lstStyle/>
        <a:p>
          <a:r>
            <a:rPr lang="en-GB" b="1"/>
            <a:t>Long-Term Satisfaction</a:t>
          </a:r>
          <a:endParaRPr lang="en-IT"/>
        </a:p>
      </dgm:t>
    </dgm:pt>
    <dgm:pt modelId="{F7D67AF6-64FC-E743-BCF4-0E47EFE47CEC}" type="parTrans" cxnId="{5F10E63B-F4D0-9F49-ABFC-FB3AAEF8EE11}">
      <dgm:prSet/>
      <dgm:spPr/>
      <dgm:t>
        <a:bodyPr/>
        <a:lstStyle/>
        <a:p>
          <a:endParaRPr lang="en-GB"/>
        </a:p>
      </dgm:t>
    </dgm:pt>
    <dgm:pt modelId="{892EF71C-CC0B-7440-8ED6-083ADE15E3BA}" type="sibTrans" cxnId="{5F10E63B-F4D0-9F49-ABFC-FB3AAEF8EE11}">
      <dgm:prSet/>
      <dgm:spPr/>
      <dgm:t>
        <a:bodyPr/>
        <a:lstStyle/>
        <a:p>
          <a:endParaRPr lang="en-GB"/>
        </a:p>
      </dgm:t>
    </dgm:pt>
    <dgm:pt modelId="{A605BC3C-D513-044F-9801-717832E95FA7}">
      <dgm:prSet/>
      <dgm:spPr/>
      <dgm:t>
        <a:bodyPr/>
        <a:lstStyle/>
        <a:p>
          <a:r>
            <a:rPr lang="en-GB" b="1"/>
            <a:t>Financial Stability</a:t>
          </a:r>
          <a:endParaRPr lang="en-IT"/>
        </a:p>
      </dgm:t>
    </dgm:pt>
    <dgm:pt modelId="{7426CDF3-791A-6F48-BF19-A46C393EC9AD}" type="parTrans" cxnId="{741C5B8A-4D4A-4746-BA5B-C6EF707AE1A1}">
      <dgm:prSet/>
      <dgm:spPr/>
      <dgm:t>
        <a:bodyPr/>
        <a:lstStyle/>
        <a:p>
          <a:endParaRPr lang="en-GB"/>
        </a:p>
      </dgm:t>
    </dgm:pt>
    <dgm:pt modelId="{AEC3BA24-BD09-9D4F-BA16-23BF39F51410}" type="sibTrans" cxnId="{741C5B8A-4D4A-4746-BA5B-C6EF707AE1A1}">
      <dgm:prSet/>
      <dgm:spPr/>
      <dgm:t>
        <a:bodyPr/>
        <a:lstStyle/>
        <a:p>
          <a:endParaRPr lang="en-GB"/>
        </a:p>
      </dgm:t>
    </dgm:pt>
    <dgm:pt modelId="{0E558FC4-0E1B-394A-BA08-7DEDECB4B7F1}">
      <dgm:prSet/>
      <dgm:spPr/>
      <dgm:t>
        <a:bodyPr/>
        <a:lstStyle/>
        <a:p>
          <a:r>
            <a:rPr lang="en-GB" b="1"/>
            <a:t>Career Growth</a:t>
          </a:r>
          <a:endParaRPr lang="en-IT"/>
        </a:p>
      </dgm:t>
    </dgm:pt>
    <dgm:pt modelId="{8B58E517-2F1E-9C4F-8EC3-FE2BD57ABD37}" type="parTrans" cxnId="{B5366F29-6399-594D-8072-3A6C16BD2AA4}">
      <dgm:prSet/>
      <dgm:spPr/>
      <dgm:t>
        <a:bodyPr/>
        <a:lstStyle/>
        <a:p>
          <a:endParaRPr lang="en-GB"/>
        </a:p>
      </dgm:t>
    </dgm:pt>
    <dgm:pt modelId="{03900B56-132B-D542-BC63-F042E5B8EDF2}" type="sibTrans" cxnId="{B5366F29-6399-594D-8072-3A6C16BD2AA4}">
      <dgm:prSet/>
      <dgm:spPr/>
      <dgm:t>
        <a:bodyPr/>
        <a:lstStyle/>
        <a:p>
          <a:endParaRPr lang="en-GB"/>
        </a:p>
      </dgm:t>
    </dgm:pt>
    <dgm:pt modelId="{DEA7AA95-A511-1147-8B6A-518AD4820876}">
      <dgm:prSet/>
      <dgm:spPr/>
      <dgm:t>
        <a:bodyPr/>
        <a:lstStyle/>
        <a:p>
          <a:r>
            <a:rPr lang="en-GB" b="1"/>
            <a:t>Work-Life Balance</a:t>
          </a:r>
          <a:endParaRPr lang="en-IT"/>
        </a:p>
      </dgm:t>
    </dgm:pt>
    <dgm:pt modelId="{2C655391-55D2-E04E-A56F-C0B9EF238659}" type="parTrans" cxnId="{02E250C3-CCFD-714E-9D1B-24B9FE63241C}">
      <dgm:prSet/>
      <dgm:spPr/>
      <dgm:t>
        <a:bodyPr/>
        <a:lstStyle/>
        <a:p>
          <a:endParaRPr lang="en-GB"/>
        </a:p>
      </dgm:t>
    </dgm:pt>
    <dgm:pt modelId="{7B85EF3E-EC1F-8042-9192-580D51F9D6AD}" type="sibTrans" cxnId="{02E250C3-CCFD-714E-9D1B-24B9FE63241C}">
      <dgm:prSet/>
      <dgm:spPr/>
      <dgm:t>
        <a:bodyPr/>
        <a:lstStyle/>
        <a:p>
          <a:endParaRPr lang="en-GB"/>
        </a:p>
      </dgm:t>
    </dgm:pt>
    <dgm:pt modelId="{EE003BE3-3168-4440-9F0C-6483FCC416D5}">
      <dgm:prSet/>
      <dgm:spPr/>
      <dgm:t>
        <a:bodyPr/>
        <a:lstStyle/>
        <a:p>
          <a:r>
            <a:rPr lang="en-GB" b="1"/>
            <a:t>Job Market Demand</a:t>
          </a:r>
          <a:endParaRPr lang="en-IT"/>
        </a:p>
      </dgm:t>
    </dgm:pt>
    <dgm:pt modelId="{4FE3278E-BAB6-DC43-954D-BD3DCBD92251}" type="parTrans" cxnId="{78215228-E03B-9449-87AB-24912294CE23}">
      <dgm:prSet/>
      <dgm:spPr/>
      <dgm:t>
        <a:bodyPr/>
        <a:lstStyle/>
        <a:p>
          <a:endParaRPr lang="en-GB"/>
        </a:p>
      </dgm:t>
    </dgm:pt>
    <dgm:pt modelId="{6794975C-3A0C-EA48-99EB-CD14BBB91C2F}" type="sibTrans" cxnId="{78215228-E03B-9449-87AB-24912294CE23}">
      <dgm:prSet/>
      <dgm:spPr/>
      <dgm:t>
        <a:bodyPr/>
        <a:lstStyle/>
        <a:p>
          <a:endParaRPr lang="en-GB"/>
        </a:p>
      </dgm:t>
    </dgm:pt>
    <dgm:pt modelId="{BFCBF704-7211-0449-A5A7-214D691F047F}">
      <dgm:prSet/>
      <dgm:spPr/>
    </dgm:pt>
    <dgm:pt modelId="{DF2EB46C-793D-3A4A-809F-558F8E6E61C5}" type="parTrans" cxnId="{CC604204-2B4C-D54A-A381-993775299FCE}">
      <dgm:prSet/>
      <dgm:spPr/>
      <dgm:t>
        <a:bodyPr/>
        <a:lstStyle/>
        <a:p>
          <a:endParaRPr lang="en-GB"/>
        </a:p>
      </dgm:t>
    </dgm:pt>
    <dgm:pt modelId="{ED58442E-DD8C-2C41-B9D7-370A3B351D17}" type="sibTrans" cxnId="{CC604204-2B4C-D54A-A381-993775299FCE}">
      <dgm:prSet/>
      <dgm:spPr/>
      <dgm:t>
        <a:bodyPr/>
        <a:lstStyle/>
        <a:p>
          <a:endParaRPr lang="en-GB"/>
        </a:p>
      </dgm:t>
    </dgm:pt>
    <dgm:pt modelId="{F1C374DD-08CF-BA4B-A90C-14EA8C91C66C}" type="pres">
      <dgm:prSet presAssocID="{BCEB724C-6967-A149-A28E-5A39FC91FF82}" presName="outerComposite" presStyleCnt="0">
        <dgm:presLayoutVars>
          <dgm:chMax val="5"/>
          <dgm:dir/>
          <dgm:resizeHandles val="exact"/>
        </dgm:presLayoutVars>
      </dgm:prSet>
      <dgm:spPr/>
    </dgm:pt>
    <dgm:pt modelId="{C2D68C73-EC4A-E848-BA1F-B899160499D9}" type="pres">
      <dgm:prSet presAssocID="{BCEB724C-6967-A149-A28E-5A39FC91FF82}" presName="dummyMaxCanvas" presStyleCnt="0">
        <dgm:presLayoutVars/>
      </dgm:prSet>
      <dgm:spPr/>
    </dgm:pt>
    <dgm:pt modelId="{F87C9942-A06E-AF4D-A708-4287A3FE8513}" type="pres">
      <dgm:prSet presAssocID="{BCEB724C-6967-A149-A28E-5A39FC91FF82}" presName="FiveNodes_1" presStyleLbl="node1" presStyleIdx="0" presStyleCnt="5">
        <dgm:presLayoutVars>
          <dgm:bulletEnabled val="1"/>
        </dgm:presLayoutVars>
      </dgm:prSet>
      <dgm:spPr/>
    </dgm:pt>
    <dgm:pt modelId="{EED3997E-6AE0-6C4C-877D-0F48EB13AD6B}" type="pres">
      <dgm:prSet presAssocID="{BCEB724C-6967-A149-A28E-5A39FC91FF82}" presName="FiveNodes_2" presStyleLbl="node1" presStyleIdx="1" presStyleCnt="5">
        <dgm:presLayoutVars>
          <dgm:bulletEnabled val="1"/>
        </dgm:presLayoutVars>
      </dgm:prSet>
      <dgm:spPr/>
    </dgm:pt>
    <dgm:pt modelId="{591E6565-99DB-1942-896D-9A9719737003}" type="pres">
      <dgm:prSet presAssocID="{BCEB724C-6967-A149-A28E-5A39FC91FF82}" presName="FiveNodes_3" presStyleLbl="node1" presStyleIdx="2" presStyleCnt="5">
        <dgm:presLayoutVars>
          <dgm:bulletEnabled val="1"/>
        </dgm:presLayoutVars>
      </dgm:prSet>
      <dgm:spPr/>
    </dgm:pt>
    <dgm:pt modelId="{27C31B35-3528-684C-9C77-410A5569E518}" type="pres">
      <dgm:prSet presAssocID="{BCEB724C-6967-A149-A28E-5A39FC91FF82}" presName="FiveNodes_4" presStyleLbl="node1" presStyleIdx="3" presStyleCnt="5">
        <dgm:presLayoutVars>
          <dgm:bulletEnabled val="1"/>
        </dgm:presLayoutVars>
      </dgm:prSet>
      <dgm:spPr/>
    </dgm:pt>
    <dgm:pt modelId="{811C194D-F2E2-7847-8CF2-E8E2C3853DD8}" type="pres">
      <dgm:prSet presAssocID="{BCEB724C-6967-A149-A28E-5A39FC91FF82}" presName="FiveNodes_5" presStyleLbl="node1" presStyleIdx="4" presStyleCnt="5">
        <dgm:presLayoutVars>
          <dgm:bulletEnabled val="1"/>
        </dgm:presLayoutVars>
      </dgm:prSet>
      <dgm:spPr/>
    </dgm:pt>
    <dgm:pt modelId="{2DA5A24F-733C-2A4A-B377-205EB80D8BB7}" type="pres">
      <dgm:prSet presAssocID="{BCEB724C-6967-A149-A28E-5A39FC91FF82}" presName="FiveConn_1-2" presStyleLbl="fgAccFollowNode1" presStyleIdx="0" presStyleCnt="4">
        <dgm:presLayoutVars>
          <dgm:bulletEnabled val="1"/>
        </dgm:presLayoutVars>
      </dgm:prSet>
      <dgm:spPr/>
    </dgm:pt>
    <dgm:pt modelId="{0D68A115-CA93-A645-8292-8D0C178D32CA}" type="pres">
      <dgm:prSet presAssocID="{BCEB724C-6967-A149-A28E-5A39FC91FF82}" presName="FiveConn_2-3" presStyleLbl="fgAccFollowNode1" presStyleIdx="1" presStyleCnt="4">
        <dgm:presLayoutVars>
          <dgm:bulletEnabled val="1"/>
        </dgm:presLayoutVars>
      </dgm:prSet>
      <dgm:spPr/>
    </dgm:pt>
    <dgm:pt modelId="{C7C2AB30-66E7-8E47-8C0E-EAFF9FEEF4AA}" type="pres">
      <dgm:prSet presAssocID="{BCEB724C-6967-A149-A28E-5A39FC91FF82}" presName="FiveConn_3-4" presStyleLbl="fgAccFollowNode1" presStyleIdx="2" presStyleCnt="4">
        <dgm:presLayoutVars>
          <dgm:bulletEnabled val="1"/>
        </dgm:presLayoutVars>
      </dgm:prSet>
      <dgm:spPr/>
    </dgm:pt>
    <dgm:pt modelId="{A99FA06E-092A-FA45-B420-5CFBE0E87ED1}" type="pres">
      <dgm:prSet presAssocID="{BCEB724C-6967-A149-A28E-5A39FC91FF82}" presName="FiveConn_4-5" presStyleLbl="fgAccFollowNode1" presStyleIdx="3" presStyleCnt="4">
        <dgm:presLayoutVars>
          <dgm:bulletEnabled val="1"/>
        </dgm:presLayoutVars>
      </dgm:prSet>
      <dgm:spPr/>
    </dgm:pt>
    <dgm:pt modelId="{26252DC0-2EB1-8E4B-AB77-D076C6CD0ED7}" type="pres">
      <dgm:prSet presAssocID="{BCEB724C-6967-A149-A28E-5A39FC91FF82}" presName="FiveNodes_1_text" presStyleLbl="node1" presStyleIdx="4" presStyleCnt="5">
        <dgm:presLayoutVars>
          <dgm:bulletEnabled val="1"/>
        </dgm:presLayoutVars>
      </dgm:prSet>
      <dgm:spPr/>
    </dgm:pt>
    <dgm:pt modelId="{E8C70592-8761-2644-A823-76F211BF5991}" type="pres">
      <dgm:prSet presAssocID="{BCEB724C-6967-A149-A28E-5A39FC91FF82}" presName="FiveNodes_2_text" presStyleLbl="node1" presStyleIdx="4" presStyleCnt="5">
        <dgm:presLayoutVars>
          <dgm:bulletEnabled val="1"/>
        </dgm:presLayoutVars>
      </dgm:prSet>
      <dgm:spPr/>
    </dgm:pt>
    <dgm:pt modelId="{267AAAB9-CFE7-D84D-845F-BE4517E617A0}" type="pres">
      <dgm:prSet presAssocID="{BCEB724C-6967-A149-A28E-5A39FC91FF82}" presName="FiveNodes_3_text" presStyleLbl="node1" presStyleIdx="4" presStyleCnt="5">
        <dgm:presLayoutVars>
          <dgm:bulletEnabled val="1"/>
        </dgm:presLayoutVars>
      </dgm:prSet>
      <dgm:spPr/>
    </dgm:pt>
    <dgm:pt modelId="{E695981B-CDA7-A242-BDC2-AA2E37BFBE44}" type="pres">
      <dgm:prSet presAssocID="{BCEB724C-6967-A149-A28E-5A39FC91FF82}" presName="FiveNodes_4_text" presStyleLbl="node1" presStyleIdx="4" presStyleCnt="5">
        <dgm:presLayoutVars>
          <dgm:bulletEnabled val="1"/>
        </dgm:presLayoutVars>
      </dgm:prSet>
      <dgm:spPr/>
    </dgm:pt>
    <dgm:pt modelId="{F06D0065-A21E-6A4B-A587-748A86290C49}" type="pres">
      <dgm:prSet presAssocID="{BCEB724C-6967-A149-A28E-5A39FC91FF82}" presName="FiveNodes_5_text" presStyleLbl="node1" presStyleIdx="4" presStyleCnt="5">
        <dgm:presLayoutVars>
          <dgm:bulletEnabled val="1"/>
        </dgm:presLayoutVars>
      </dgm:prSet>
      <dgm:spPr/>
    </dgm:pt>
  </dgm:ptLst>
  <dgm:cxnLst>
    <dgm:cxn modelId="{87C57D01-BD0A-B043-A8EB-306EA96CE984}" type="presOf" srcId="{AEC3BA24-BD09-9D4F-BA16-23BF39F51410}" destId="{0D68A115-CA93-A645-8292-8D0C178D32CA}" srcOrd="0" destOrd="0" presId="urn:microsoft.com/office/officeart/2005/8/layout/vProcess5"/>
    <dgm:cxn modelId="{CC604204-2B4C-D54A-A381-993775299FCE}" srcId="{BCEB724C-6967-A149-A28E-5A39FC91FF82}" destId="{BFCBF704-7211-0449-A5A7-214D691F047F}" srcOrd="5" destOrd="0" parTransId="{DF2EB46C-793D-3A4A-809F-558F8E6E61C5}" sibTransId="{ED58442E-DD8C-2C41-B9D7-370A3B351D17}"/>
    <dgm:cxn modelId="{78215228-E03B-9449-87AB-24912294CE23}" srcId="{BCEB724C-6967-A149-A28E-5A39FC91FF82}" destId="{EE003BE3-3168-4440-9F0C-6483FCC416D5}" srcOrd="4" destOrd="0" parTransId="{4FE3278E-BAB6-DC43-954D-BD3DCBD92251}" sibTransId="{6794975C-3A0C-EA48-99EB-CD14BBB91C2F}"/>
    <dgm:cxn modelId="{B5366F29-6399-594D-8072-3A6C16BD2AA4}" srcId="{BCEB724C-6967-A149-A28E-5A39FC91FF82}" destId="{0E558FC4-0E1B-394A-BA08-7DEDECB4B7F1}" srcOrd="2" destOrd="0" parTransId="{8B58E517-2F1E-9C4F-8EC3-FE2BD57ABD37}" sibTransId="{03900B56-132B-D542-BC63-F042E5B8EDF2}"/>
    <dgm:cxn modelId="{3AE80D38-A262-E04F-95E7-37BD8DD4C7F1}" type="presOf" srcId="{A10D8E29-E3A4-424F-890C-DD0F78B09C57}" destId="{26252DC0-2EB1-8E4B-AB77-D076C6CD0ED7}" srcOrd="1" destOrd="0" presId="urn:microsoft.com/office/officeart/2005/8/layout/vProcess5"/>
    <dgm:cxn modelId="{45973239-A695-AA4A-A9DC-F27D4B732428}" type="presOf" srcId="{A605BC3C-D513-044F-9801-717832E95FA7}" destId="{EED3997E-6AE0-6C4C-877D-0F48EB13AD6B}" srcOrd="0" destOrd="0" presId="urn:microsoft.com/office/officeart/2005/8/layout/vProcess5"/>
    <dgm:cxn modelId="{5F10E63B-F4D0-9F49-ABFC-FB3AAEF8EE11}" srcId="{BCEB724C-6967-A149-A28E-5A39FC91FF82}" destId="{A10D8E29-E3A4-424F-890C-DD0F78B09C57}" srcOrd="0" destOrd="0" parTransId="{F7D67AF6-64FC-E743-BCF4-0E47EFE47CEC}" sibTransId="{892EF71C-CC0B-7440-8ED6-083ADE15E3BA}"/>
    <dgm:cxn modelId="{472FF83E-67C5-0644-BA52-D41E8FF88CC8}" type="presOf" srcId="{03900B56-132B-D542-BC63-F042E5B8EDF2}" destId="{C7C2AB30-66E7-8E47-8C0E-EAFF9FEEF4AA}" srcOrd="0" destOrd="0" presId="urn:microsoft.com/office/officeart/2005/8/layout/vProcess5"/>
    <dgm:cxn modelId="{AACA4046-0748-254B-89F2-B947CDCA9136}" type="presOf" srcId="{BCEB724C-6967-A149-A28E-5A39FC91FF82}" destId="{F1C374DD-08CF-BA4B-A90C-14EA8C91C66C}" srcOrd="0" destOrd="0" presId="urn:microsoft.com/office/officeart/2005/8/layout/vProcess5"/>
    <dgm:cxn modelId="{8734064A-F362-2D4A-B7FF-1C2A7D2154B6}" type="presOf" srcId="{0E558FC4-0E1B-394A-BA08-7DEDECB4B7F1}" destId="{591E6565-99DB-1942-896D-9A9719737003}" srcOrd="0" destOrd="0" presId="urn:microsoft.com/office/officeart/2005/8/layout/vProcess5"/>
    <dgm:cxn modelId="{F5354D7D-DD13-3243-813B-425C8E75AA92}" type="presOf" srcId="{EE003BE3-3168-4440-9F0C-6483FCC416D5}" destId="{811C194D-F2E2-7847-8CF2-E8E2C3853DD8}" srcOrd="0" destOrd="0" presId="urn:microsoft.com/office/officeart/2005/8/layout/vProcess5"/>
    <dgm:cxn modelId="{E8065B83-B8AB-7A43-8C9F-11EB8B929158}" type="presOf" srcId="{DEA7AA95-A511-1147-8B6A-518AD4820876}" destId="{27C31B35-3528-684C-9C77-410A5569E518}" srcOrd="0" destOrd="0" presId="urn:microsoft.com/office/officeart/2005/8/layout/vProcess5"/>
    <dgm:cxn modelId="{741C5B8A-4D4A-4746-BA5B-C6EF707AE1A1}" srcId="{BCEB724C-6967-A149-A28E-5A39FC91FF82}" destId="{A605BC3C-D513-044F-9801-717832E95FA7}" srcOrd="1" destOrd="0" parTransId="{7426CDF3-791A-6F48-BF19-A46C393EC9AD}" sibTransId="{AEC3BA24-BD09-9D4F-BA16-23BF39F51410}"/>
    <dgm:cxn modelId="{D6F61D93-5FB5-F642-9C74-60BEADF8C44B}" type="presOf" srcId="{0E558FC4-0E1B-394A-BA08-7DEDECB4B7F1}" destId="{267AAAB9-CFE7-D84D-845F-BE4517E617A0}" srcOrd="1" destOrd="0" presId="urn:microsoft.com/office/officeart/2005/8/layout/vProcess5"/>
    <dgm:cxn modelId="{5BA006AB-56F5-D64C-88F0-99C5499DB667}" type="presOf" srcId="{A605BC3C-D513-044F-9801-717832E95FA7}" destId="{E8C70592-8761-2644-A823-76F211BF5991}" srcOrd="1" destOrd="0" presId="urn:microsoft.com/office/officeart/2005/8/layout/vProcess5"/>
    <dgm:cxn modelId="{554D98B7-F8DD-A146-B681-BAC481D4A357}" type="presOf" srcId="{7B85EF3E-EC1F-8042-9192-580D51F9D6AD}" destId="{A99FA06E-092A-FA45-B420-5CFBE0E87ED1}" srcOrd="0" destOrd="0" presId="urn:microsoft.com/office/officeart/2005/8/layout/vProcess5"/>
    <dgm:cxn modelId="{D529B5BF-AE9E-9449-99EF-AB4460ACAF34}" type="presOf" srcId="{892EF71C-CC0B-7440-8ED6-083ADE15E3BA}" destId="{2DA5A24F-733C-2A4A-B377-205EB80D8BB7}" srcOrd="0" destOrd="0" presId="urn:microsoft.com/office/officeart/2005/8/layout/vProcess5"/>
    <dgm:cxn modelId="{02E250C3-CCFD-714E-9D1B-24B9FE63241C}" srcId="{BCEB724C-6967-A149-A28E-5A39FC91FF82}" destId="{DEA7AA95-A511-1147-8B6A-518AD4820876}" srcOrd="3" destOrd="0" parTransId="{2C655391-55D2-E04E-A56F-C0B9EF238659}" sibTransId="{7B85EF3E-EC1F-8042-9192-580D51F9D6AD}"/>
    <dgm:cxn modelId="{6309F8C4-70A4-844E-82CF-0B4576F5B3D3}" type="presOf" srcId="{EE003BE3-3168-4440-9F0C-6483FCC416D5}" destId="{F06D0065-A21E-6A4B-A587-748A86290C49}" srcOrd="1" destOrd="0" presId="urn:microsoft.com/office/officeart/2005/8/layout/vProcess5"/>
    <dgm:cxn modelId="{84724FD7-EA25-324A-90D7-810B3C0A45AA}" type="presOf" srcId="{A10D8E29-E3A4-424F-890C-DD0F78B09C57}" destId="{F87C9942-A06E-AF4D-A708-4287A3FE8513}" srcOrd="0" destOrd="0" presId="urn:microsoft.com/office/officeart/2005/8/layout/vProcess5"/>
    <dgm:cxn modelId="{BFB2FDEA-3BDA-5D4B-B529-7D8B912D970D}" type="presOf" srcId="{DEA7AA95-A511-1147-8B6A-518AD4820876}" destId="{E695981B-CDA7-A242-BDC2-AA2E37BFBE44}" srcOrd="1" destOrd="0" presId="urn:microsoft.com/office/officeart/2005/8/layout/vProcess5"/>
    <dgm:cxn modelId="{C1B5A165-8E4B-2146-8BFA-28FFA96C8160}" type="presParOf" srcId="{F1C374DD-08CF-BA4B-A90C-14EA8C91C66C}" destId="{C2D68C73-EC4A-E848-BA1F-B899160499D9}" srcOrd="0" destOrd="0" presId="urn:microsoft.com/office/officeart/2005/8/layout/vProcess5"/>
    <dgm:cxn modelId="{EDD34560-A565-E649-9258-D557A33B0C2F}" type="presParOf" srcId="{F1C374DD-08CF-BA4B-A90C-14EA8C91C66C}" destId="{F87C9942-A06E-AF4D-A708-4287A3FE8513}" srcOrd="1" destOrd="0" presId="urn:microsoft.com/office/officeart/2005/8/layout/vProcess5"/>
    <dgm:cxn modelId="{04B165FA-57E5-1A44-B42F-3A963DCC9855}" type="presParOf" srcId="{F1C374DD-08CF-BA4B-A90C-14EA8C91C66C}" destId="{EED3997E-6AE0-6C4C-877D-0F48EB13AD6B}" srcOrd="2" destOrd="0" presId="urn:microsoft.com/office/officeart/2005/8/layout/vProcess5"/>
    <dgm:cxn modelId="{01DAD8FC-6A68-0C4D-A56D-B15D691EC684}" type="presParOf" srcId="{F1C374DD-08CF-BA4B-A90C-14EA8C91C66C}" destId="{591E6565-99DB-1942-896D-9A9719737003}" srcOrd="3" destOrd="0" presId="urn:microsoft.com/office/officeart/2005/8/layout/vProcess5"/>
    <dgm:cxn modelId="{536A0E71-158E-7843-B52B-5E7487BBAB17}" type="presParOf" srcId="{F1C374DD-08CF-BA4B-A90C-14EA8C91C66C}" destId="{27C31B35-3528-684C-9C77-410A5569E518}" srcOrd="4" destOrd="0" presId="urn:microsoft.com/office/officeart/2005/8/layout/vProcess5"/>
    <dgm:cxn modelId="{9F9DAF4D-E922-6B48-89A4-C432829D5B60}" type="presParOf" srcId="{F1C374DD-08CF-BA4B-A90C-14EA8C91C66C}" destId="{811C194D-F2E2-7847-8CF2-E8E2C3853DD8}" srcOrd="5" destOrd="0" presId="urn:microsoft.com/office/officeart/2005/8/layout/vProcess5"/>
    <dgm:cxn modelId="{2DED1F4A-9780-7E4B-A954-00A07ABE6F5F}" type="presParOf" srcId="{F1C374DD-08CF-BA4B-A90C-14EA8C91C66C}" destId="{2DA5A24F-733C-2A4A-B377-205EB80D8BB7}" srcOrd="6" destOrd="0" presId="urn:microsoft.com/office/officeart/2005/8/layout/vProcess5"/>
    <dgm:cxn modelId="{C0040E12-B0FF-FF4B-B813-B9A1B0F3BD0B}" type="presParOf" srcId="{F1C374DD-08CF-BA4B-A90C-14EA8C91C66C}" destId="{0D68A115-CA93-A645-8292-8D0C178D32CA}" srcOrd="7" destOrd="0" presId="urn:microsoft.com/office/officeart/2005/8/layout/vProcess5"/>
    <dgm:cxn modelId="{9FB408A1-1DE3-D44C-917E-CE6EAA67B83D}" type="presParOf" srcId="{F1C374DD-08CF-BA4B-A90C-14EA8C91C66C}" destId="{C7C2AB30-66E7-8E47-8C0E-EAFF9FEEF4AA}" srcOrd="8" destOrd="0" presId="urn:microsoft.com/office/officeart/2005/8/layout/vProcess5"/>
    <dgm:cxn modelId="{182041C7-595B-614D-8C27-F80CFCDA6E8D}" type="presParOf" srcId="{F1C374DD-08CF-BA4B-A90C-14EA8C91C66C}" destId="{A99FA06E-092A-FA45-B420-5CFBE0E87ED1}" srcOrd="9" destOrd="0" presId="urn:microsoft.com/office/officeart/2005/8/layout/vProcess5"/>
    <dgm:cxn modelId="{E66F59AE-6131-FC45-A5E9-144B6660566A}" type="presParOf" srcId="{F1C374DD-08CF-BA4B-A90C-14EA8C91C66C}" destId="{26252DC0-2EB1-8E4B-AB77-D076C6CD0ED7}" srcOrd="10" destOrd="0" presId="urn:microsoft.com/office/officeart/2005/8/layout/vProcess5"/>
    <dgm:cxn modelId="{049B6E67-05B7-1C4A-882F-5E944994D527}" type="presParOf" srcId="{F1C374DD-08CF-BA4B-A90C-14EA8C91C66C}" destId="{E8C70592-8761-2644-A823-76F211BF5991}" srcOrd="11" destOrd="0" presId="urn:microsoft.com/office/officeart/2005/8/layout/vProcess5"/>
    <dgm:cxn modelId="{ED165EE9-8661-254D-87F5-F52F9AC35E0F}" type="presParOf" srcId="{F1C374DD-08CF-BA4B-A90C-14EA8C91C66C}" destId="{267AAAB9-CFE7-D84D-845F-BE4517E617A0}" srcOrd="12" destOrd="0" presId="urn:microsoft.com/office/officeart/2005/8/layout/vProcess5"/>
    <dgm:cxn modelId="{A07BED4E-D9D5-A040-8969-CE741240A3DE}" type="presParOf" srcId="{F1C374DD-08CF-BA4B-A90C-14EA8C91C66C}" destId="{E695981B-CDA7-A242-BDC2-AA2E37BFBE44}" srcOrd="13" destOrd="0" presId="urn:microsoft.com/office/officeart/2005/8/layout/vProcess5"/>
    <dgm:cxn modelId="{E043E6CC-8C16-164E-A792-9302EBE53A89}" type="presParOf" srcId="{F1C374DD-08CF-BA4B-A90C-14EA8C91C66C}" destId="{F06D0065-A21E-6A4B-A587-748A86290C49}" srcOrd="14"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63D018-F23D-774D-94D3-7A0F401A3E32}" type="doc">
      <dgm:prSet loTypeId="urn:microsoft.com/office/officeart/2009/layout/CircleArrowProcess" loCatId="" qsTypeId="urn:microsoft.com/office/officeart/2005/8/quickstyle/simple1" qsCatId="simple" csTypeId="urn:microsoft.com/office/officeart/2005/8/colors/accent1_2" csCatId="accent1"/>
      <dgm:spPr/>
      <dgm:t>
        <a:bodyPr/>
        <a:lstStyle/>
        <a:p>
          <a:endParaRPr lang="en-GB"/>
        </a:p>
      </dgm:t>
    </dgm:pt>
    <dgm:pt modelId="{B3E9B1F5-429A-8B49-85E6-E831B708C9C6}">
      <dgm:prSet/>
      <dgm:spPr/>
      <dgm:t>
        <a:bodyPr/>
        <a:lstStyle/>
        <a:p>
          <a:r>
            <a:rPr lang="fr-BE" b="1"/>
            <a:t>Processors and experts</a:t>
          </a:r>
          <a:endParaRPr lang="en-IT" dirty="0"/>
        </a:p>
      </dgm:t>
    </dgm:pt>
    <dgm:pt modelId="{B0F30879-9172-FD40-B938-59B55BDF9A60}" type="parTrans" cxnId="{668D8427-1FED-6343-860F-B3723FA573B7}">
      <dgm:prSet/>
      <dgm:spPr/>
      <dgm:t>
        <a:bodyPr/>
        <a:lstStyle/>
        <a:p>
          <a:endParaRPr lang="en-GB"/>
        </a:p>
      </dgm:t>
    </dgm:pt>
    <dgm:pt modelId="{F7C1ED72-5980-3E48-B946-3B4F1CD82C69}" type="sibTrans" cxnId="{668D8427-1FED-6343-860F-B3723FA573B7}">
      <dgm:prSet/>
      <dgm:spPr/>
      <dgm:t>
        <a:bodyPr/>
        <a:lstStyle/>
        <a:p>
          <a:endParaRPr lang="en-GB"/>
        </a:p>
      </dgm:t>
    </dgm:pt>
    <dgm:pt modelId="{6889BB86-612F-0B45-BBA8-F25D63309B8B}">
      <dgm:prSet/>
      <dgm:spPr/>
      <dgm:t>
        <a:bodyPr/>
        <a:lstStyle/>
        <a:p>
          <a:r>
            <a:rPr lang="fr-BE" b="1"/>
            <a:t>. Idea </a:t>
          </a:r>
          <a:endParaRPr lang="en-IT"/>
        </a:p>
      </dgm:t>
    </dgm:pt>
    <dgm:pt modelId="{859A36C2-247C-3F45-B9A0-38B29AB6C231}" type="parTrans" cxnId="{A40D4C72-D3CD-2640-8396-34595B9BF0A8}">
      <dgm:prSet/>
      <dgm:spPr/>
      <dgm:t>
        <a:bodyPr/>
        <a:lstStyle/>
        <a:p>
          <a:endParaRPr lang="en-GB"/>
        </a:p>
      </dgm:t>
    </dgm:pt>
    <dgm:pt modelId="{BF00D5C6-7D39-A04B-9D21-8C53706AEAFE}" type="sibTrans" cxnId="{A40D4C72-D3CD-2640-8396-34595B9BF0A8}">
      <dgm:prSet/>
      <dgm:spPr/>
      <dgm:t>
        <a:bodyPr/>
        <a:lstStyle/>
        <a:p>
          <a:endParaRPr lang="en-GB"/>
        </a:p>
      </dgm:t>
    </dgm:pt>
    <dgm:pt modelId="{83D40A83-5582-0C46-B9DA-284F77A76693}">
      <dgm:prSet/>
      <dgm:spPr/>
      <dgm:t>
        <a:bodyPr/>
        <a:lstStyle/>
        <a:p>
          <a:r>
            <a:rPr lang="fr-BE" b="1"/>
            <a:t>. Experience</a:t>
          </a:r>
          <a:endParaRPr lang="en-IT"/>
        </a:p>
      </dgm:t>
    </dgm:pt>
    <dgm:pt modelId="{C76B3E9F-7C00-B94C-9F05-FEA671F17524}" type="parTrans" cxnId="{E3BCCFA1-216F-5C4D-94D7-C5BD07A86E58}">
      <dgm:prSet/>
      <dgm:spPr/>
      <dgm:t>
        <a:bodyPr/>
        <a:lstStyle/>
        <a:p>
          <a:endParaRPr lang="en-GB"/>
        </a:p>
      </dgm:t>
    </dgm:pt>
    <dgm:pt modelId="{9EBFF702-5BBE-0642-AE61-2CA6DEE9F898}" type="sibTrans" cxnId="{E3BCCFA1-216F-5C4D-94D7-C5BD07A86E58}">
      <dgm:prSet/>
      <dgm:spPr/>
      <dgm:t>
        <a:bodyPr/>
        <a:lstStyle/>
        <a:p>
          <a:endParaRPr lang="en-GB"/>
        </a:p>
      </dgm:t>
    </dgm:pt>
    <dgm:pt modelId="{36322EFA-A652-BC4D-B698-4DD8696C0916}" type="pres">
      <dgm:prSet presAssocID="{0263D018-F23D-774D-94D3-7A0F401A3E32}" presName="Name0" presStyleCnt="0">
        <dgm:presLayoutVars>
          <dgm:chMax val="7"/>
          <dgm:chPref val="7"/>
          <dgm:dir/>
          <dgm:animLvl val="lvl"/>
        </dgm:presLayoutVars>
      </dgm:prSet>
      <dgm:spPr/>
    </dgm:pt>
    <dgm:pt modelId="{70F5BCB5-52CB-9C4B-82ED-2E437D2FBAF6}" type="pres">
      <dgm:prSet presAssocID="{B3E9B1F5-429A-8B49-85E6-E831B708C9C6}" presName="Accent1" presStyleCnt="0"/>
      <dgm:spPr/>
    </dgm:pt>
    <dgm:pt modelId="{24BB384B-5028-064D-8038-C2BD6C6C7792}" type="pres">
      <dgm:prSet presAssocID="{B3E9B1F5-429A-8B49-85E6-E831B708C9C6}" presName="Accent" presStyleLbl="node1" presStyleIdx="0" presStyleCnt="3"/>
      <dgm:spPr/>
    </dgm:pt>
    <dgm:pt modelId="{14A2BE7B-63E6-3C4D-9610-E064F025311A}" type="pres">
      <dgm:prSet presAssocID="{B3E9B1F5-429A-8B49-85E6-E831B708C9C6}" presName="Parent1" presStyleLbl="revTx" presStyleIdx="0" presStyleCnt="3">
        <dgm:presLayoutVars>
          <dgm:chMax val="1"/>
          <dgm:chPref val="1"/>
          <dgm:bulletEnabled val="1"/>
        </dgm:presLayoutVars>
      </dgm:prSet>
      <dgm:spPr/>
    </dgm:pt>
    <dgm:pt modelId="{534069FE-7920-7640-B3FB-D6F30DA8879E}" type="pres">
      <dgm:prSet presAssocID="{6889BB86-612F-0B45-BBA8-F25D63309B8B}" presName="Accent2" presStyleCnt="0"/>
      <dgm:spPr/>
    </dgm:pt>
    <dgm:pt modelId="{5198C0D5-4379-3647-A7A3-838D276D1662}" type="pres">
      <dgm:prSet presAssocID="{6889BB86-612F-0B45-BBA8-F25D63309B8B}" presName="Accent" presStyleLbl="node1" presStyleIdx="1" presStyleCnt="3"/>
      <dgm:spPr/>
    </dgm:pt>
    <dgm:pt modelId="{53E96458-133A-7C48-BC50-15777FFBD4AA}" type="pres">
      <dgm:prSet presAssocID="{6889BB86-612F-0B45-BBA8-F25D63309B8B}" presName="Parent2" presStyleLbl="revTx" presStyleIdx="1" presStyleCnt="3">
        <dgm:presLayoutVars>
          <dgm:chMax val="1"/>
          <dgm:chPref val="1"/>
          <dgm:bulletEnabled val="1"/>
        </dgm:presLayoutVars>
      </dgm:prSet>
      <dgm:spPr/>
    </dgm:pt>
    <dgm:pt modelId="{E9EF678C-6E94-5444-A11F-96FD44AB8F9F}" type="pres">
      <dgm:prSet presAssocID="{83D40A83-5582-0C46-B9DA-284F77A76693}" presName="Accent3" presStyleCnt="0"/>
      <dgm:spPr/>
    </dgm:pt>
    <dgm:pt modelId="{DDB6DBDC-9541-E244-AA3C-95451A7FBB9B}" type="pres">
      <dgm:prSet presAssocID="{83D40A83-5582-0C46-B9DA-284F77A76693}" presName="Accent" presStyleLbl="node1" presStyleIdx="2" presStyleCnt="3"/>
      <dgm:spPr/>
    </dgm:pt>
    <dgm:pt modelId="{CE838339-125E-604D-B040-748C39F14B20}" type="pres">
      <dgm:prSet presAssocID="{83D40A83-5582-0C46-B9DA-284F77A76693}" presName="Parent3" presStyleLbl="revTx" presStyleIdx="2" presStyleCnt="3">
        <dgm:presLayoutVars>
          <dgm:chMax val="1"/>
          <dgm:chPref val="1"/>
          <dgm:bulletEnabled val="1"/>
        </dgm:presLayoutVars>
      </dgm:prSet>
      <dgm:spPr/>
    </dgm:pt>
  </dgm:ptLst>
  <dgm:cxnLst>
    <dgm:cxn modelId="{668D8427-1FED-6343-860F-B3723FA573B7}" srcId="{0263D018-F23D-774D-94D3-7A0F401A3E32}" destId="{B3E9B1F5-429A-8B49-85E6-E831B708C9C6}" srcOrd="0" destOrd="0" parTransId="{B0F30879-9172-FD40-B938-59B55BDF9A60}" sibTransId="{F7C1ED72-5980-3E48-B946-3B4F1CD82C69}"/>
    <dgm:cxn modelId="{A40D4C72-D3CD-2640-8396-34595B9BF0A8}" srcId="{0263D018-F23D-774D-94D3-7A0F401A3E32}" destId="{6889BB86-612F-0B45-BBA8-F25D63309B8B}" srcOrd="1" destOrd="0" parTransId="{859A36C2-247C-3F45-B9A0-38B29AB6C231}" sibTransId="{BF00D5C6-7D39-A04B-9D21-8C53706AEAFE}"/>
    <dgm:cxn modelId="{691F127E-64D0-5F45-98C9-0CCC59B0E450}" type="presOf" srcId="{0263D018-F23D-774D-94D3-7A0F401A3E32}" destId="{36322EFA-A652-BC4D-B698-4DD8696C0916}" srcOrd="0" destOrd="0" presId="urn:microsoft.com/office/officeart/2009/layout/CircleArrowProcess"/>
    <dgm:cxn modelId="{3FB6BD9B-EEEE-6B46-8DC9-758DB2513142}" type="presOf" srcId="{83D40A83-5582-0C46-B9DA-284F77A76693}" destId="{CE838339-125E-604D-B040-748C39F14B20}" srcOrd="0" destOrd="0" presId="urn:microsoft.com/office/officeart/2009/layout/CircleArrowProcess"/>
    <dgm:cxn modelId="{E3BCCFA1-216F-5C4D-94D7-C5BD07A86E58}" srcId="{0263D018-F23D-774D-94D3-7A0F401A3E32}" destId="{83D40A83-5582-0C46-B9DA-284F77A76693}" srcOrd="2" destOrd="0" parTransId="{C76B3E9F-7C00-B94C-9F05-FEA671F17524}" sibTransId="{9EBFF702-5BBE-0642-AE61-2CA6DEE9F898}"/>
    <dgm:cxn modelId="{AD660FF0-D677-304B-9496-66768107860C}" type="presOf" srcId="{B3E9B1F5-429A-8B49-85E6-E831B708C9C6}" destId="{14A2BE7B-63E6-3C4D-9610-E064F025311A}" srcOrd="0" destOrd="0" presId="urn:microsoft.com/office/officeart/2009/layout/CircleArrowProcess"/>
    <dgm:cxn modelId="{0E94BCF6-1106-284F-96BD-13B06F5F9159}" type="presOf" srcId="{6889BB86-612F-0B45-BBA8-F25D63309B8B}" destId="{53E96458-133A-7C48-BC50-15777FFBD4AA}" srcOrd="0" destOrd="0" presId="urn:microsoft.com/office/officeart/2009/layout/CircleArrowProcess"/>
    <dgm:cxn modelId="{C5AC2D4E-A42F-AF4C-BD13-58A538CE8FFF}" type="presParOf" srcId="{36322EFA-A652-BC4D-B698-4DD8696C0916}" destId="{70F5BCB5-52CB-9C4B-82ED-2E437D2FBAF6}" srcOrd="0" destOrd="0" presId="urn:microsoft.com/office/officeart/2009/layout/CircleArrowProcess"/>
    <dgm:cxn modelId="{DF1542AD-51D2-3743-A829-06A7D0893746}" type="presParOf" srcId="{70F5BCB5-52CB-9C4B-82ED-2E437D2FBAF6}" destId="{24BB384B-5028-064D-8038-C2BD6C6C7792}" srcOrd="0" destOrd="0" presId="urn:microsoft.com/office/officeart/2009/layout/CircleArrowProcess"/>
    <dgm:cxn modelId="{E61E914D-05DD-BE48-B216-9702A850E6F4}" type="presParOf" srcId="{36322EFA-A652-BC4D-B698-4DD8696C0916}" destId="{14A2BE7B-63E6-3C4D-9610-E064F025311A}" srcOrd="1" destOrd="0" presId="urn:microsoft.com/office/officeart/2009/layout/CircleArrowProcess"/>
    <dgm:cxn modelId="{3AF75349-E027-344B-894F-8D227CD63CFF}" type="presParOf" srcId="{36322EFA-A652-BC4D-B698-4DD8696C0916}" destId="{534069FE-7920-7640-B3FB-D6F30DA8879E}" srcOrd="2" destOrd="0" presId="urn:microsoft.com/office/officeart/2009/layout/CircleArrowProcess"/>
    <dgm:cxn modelId="{FD9E6467-3895-9A4F-8F8A-4F65345C1F4F}" type="presParOf" srcId="{534069FE-7920-7640-B3FB-D6F30DA8879E}" destId="{5198C0D5-4379-3647-A7A3-838D276D1662}" srcOrd="0" destOrd="0" presId="urn:microsoft.com/office/officeart/2009/layout/CircleArrowProcess"/>
    <dgm:cxn modelId="{DE26AFE2-3A15-5043-8AD4-746151862F13}" type="presParOf" srcId="{36322EFA-A652-BC4D-B698-4DD8696C0916}" destId="{53E96458-133A-7C48-BC50-15777FFBD4AA}" srcOrd="3" destOrd="0" presId="urn:microsoft.com/office/officeart/2009/layout/CircleArrowProcess"/>
    <dgm:cxn modelId="{D8C5B846-D092-BA41-ADC8-A42EC9708675}" type="presParOf" srcId="{36322EFA-A652-BC4D-B698-4DD8696C0916}" destId="{E9EF678C-6E94-5444-A11F-96FD44AB8F9F}" srcOrd="4" destOrd="0" presId="urn:microsoft.com/office/officeart/2009/layout/CircleArrowProcess"/>
    <dgm:cxn modelId="{0F5AE716-95E4-7B40-963D-8F40C9C9F993}" type="presParOf" srcId="{E9EF678C-6E94-5444-A11F-96FD44AB8F9F}" destId="{DDB6DBDC-9541-E244-AA3C-95451A7FBB9B}" srcOrd="0" destOrd="0" presId="urn:microsoft.com/office/officeart/2009/layout/CircleArrowProcess"/>
    <dgm:cxn modelId="{343686CD-4A69-3A48-AEB7-9F766F256961}" type="presParOf" srcId="{36322EFA-A652-BC4D-B698-4DD8696C0916}" destId="{CE838339-125E-604D-B040-748C39F14B20}"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7D8B98-951E-C041-BF7E-5453BDD44DFB}" type="doc">
      <dgm:prSet loTypeId="urn:microsoft.com/office/officeart/2009/layout/CircleArrowProcess" loCatId="" qsTypeId="urn:microsoft.com/office/officeart/2005/8/quickstyle/simple1" qsCatId="simple" csTypeId="urn:microsoft.com/office/officeart/2005/8/colors/accent1_2" csCatId="accent1"/>
      <dgm:spPr/>
      <dgm:t>
        <a:bodyPr/>
        <a:lstStyle/>
        <a:p>
          <a:endParaRPr lang="en-GB"/>
        </a:p>
      </dgm:t>
    </dgm:pt>
    <dgm:pt modelId="{D3A0AAF7-F9F8-9F4B-8F64-FC3AE9E2CAC4}">
      <dgm:prSet/>
      <dgm:spPr/>
      <dgm:t>
        <a:bodyPr/>
        <a:lstStyle/>
        <a:p>
          <a:r>
            <a:rPr lang="fr-BE" b="1"/>
            <a:t>Student Before graduation</a:t>
          </a:r>
          <a:endParaRPr lang="en-IT"/>
        </a:p>
      </dgm:t>
    </dgm:pt>
    <dgm:pt modelId="{01F3B6A6-8046-844E-9C6F-7A0174BBDA2F}" type="parTrans" cxnId="{298F88B7-E0C5-4545-A46A-668363B3E34D}">
      <dgm:prSet/>
      <dgm:spPr/>
      <dgm:t>
        <a:bodyPr/>
        <a:lstStyle/>
        <a:p>
          <a:endParaRPr lang="en-GB"/>
        </a:p>
      </dgm:t>
    </dgm:pt>
    <dgm:pt modelId="{87890FCA-B158-564F-BD22-E59D4EB5534A}" type="sibTrans" cxnId="{298F88B7-E0C5-4545-A46A-668363B3E34D}">
      <dgm:prSet/>
      <dgm:spPr/>
      <dgm:t>
        <a:bodyPr/>
        <a:lstStyle/>
        <a:p>
          <a:endParaRPr lang="en-GB"/>
        </a:p>
      </dgm:t>
    </dgm:pt>
    <dgm:pt modelId="{520CAC30-5FCE-3C40-82DC-0E7D9DAD2BFC}">
      <dgm:prSet/>
      <dgm:spPr/>
      <dgm:t>
        <a:bodyPr/>
        <a:lstStyle/>
        <a:p>
          <a:r>
            <a:rPr lang="fr-BE" b="1"/>
            <a:t>.Willing </a:t>
          </a:r>
          <a:endParaRPr lang="en-IT"/>
        </a:p>
      </dgm:t>
    </dgm:pt>
    <dgm:pt modelId="{C063C25D-6317-3744-A58B-022623E9B0FD}" type="parTrans" cxnId="{126988FD-DC4F-A44E-8706-CFFAAA42752E}">
      <dgm:prSet/>
      <dgm:spPr/>
      <dgm:t>
        <a:bodyPr/>
        <a:lstStyle/>
        <a:p>
          <a:endParaRPr lang="en-GB"/>
        </a:p>
      </dgm:t>
    </dgm:pt>
    <dgm:pt modelId="{2E56948B-D4D1-AD47-A6C1-5C7F608616B6}" type="sibTrans" cxnId="{126988FD-DC4F-A44E-8706-CFFAAA42752E}">
      <dgm:prSet/>
      <dgm:spPr/>
      <dgm:t>
        <a:bodyPr/>
        <a:lstStyle/>
        <a:p>
          <a:endParaRPr lang="en-GB"/>
        </a:p>
      </dgm:t>
    </dgm:pt>
    <dgm:pt modelId="{683E3CCC-51CE-1343-AFE0-A6C02EE5BC12}">
      <dgm:prSet/>
      <dgm:spPr/>
      <dgm:t>
        <a:bodyPr/>
        <a:lstStyle/>
        <a:p>
          <a:r>
            <a:rPr lang="fr-BE" b="1"/>
            <a:t>believes </a:t>
          </a:r>
          <a:endParaRPr lang="en-IT"/>
        </a:p>
      </dgm:t>
    </dgm:pt>
    <dgm:pt modelId="{86FF61FB-A23D-8442-9CD5-F3B7AA4CCE3E}" type="parTrans" cxnId="{1C079765-2633-AF49-BEF2-F1CA27CBDC55}">
      <dgm:prSet/>
      <dgm:spPr/>
      <dgm:t>
        <a:bodyPr/>
        <a:lstStyle/>
        <a:p>
          <a:endParaRPr lang="en-GB"/>
        </a:p>
      </dgm:t>
    </dgm:pt>
    <dgm:pt modelId="{F3D59837-86E0-B240-A5B0-8A5031F2CB5A}" type="sibTrans" cxnId="{1C079765-2633-AF49-BEF2-F1CA27CBDC55}">
      <dgm:prSet/>
      <dgm:spPr/>
      <dgm:t>
        <a:bodyPr/>
        <a:lstStyle/>
        <a:p>
          <a:endParaRPr lang="en-GB"/>
        </a:p>
      </dgm:t>
    </dgm:pt>
    <dgm:pt modelId="{9EBC5718-0482-D14F-92EB-9886E371BD3B}" type="pres">
      <dgm:prSet presAssocID="{807D8B98-951E-C041-BF7E-5453BDD44DFB}" presName="Name0" presStyleCnt="0">
        <dgm:presLayoutVars>
          <dgm:chMax val="7"/>
          <dgm:chPref val="7"/>
          <dgm:dir/>
          <dgm:animLvl val="lvl"/>
        </dgm:presLayoutVars>
      </dgm:prSet>
      <dgm:spPr/>
    </dgm:pt>
    <dgm:pt modelId="{39967271-C5B8-474A-AF8E-B6138C1298A5}" type="pres">
      <dgm:prSet presAssocID="{D3A0AAF7-F9F8-9F4B-8F64-FC3AE9E2CAC4}" presName="Accent1" presStyleCnt="0"/>
      <dgm:spPr/>
    </dgm:pt>
    <dgm:pt modelId="{5DF11588-0181-CF40-B15E-1226FC20047B}" type="pres">
      <dgm:prSet presAssocID="{D3A0AAF7-F9F8-9F4B-8F64-FC3AE9E2CAC4}" presName="Accent" presStyleLbl="node1" presStyleIdx="0" presStyleCnt="3"/>
      <dgm:spPr/>
    </dgm:pt>
    <dgm:pt modelId="{F18EA2F2-6971-E04C-8419-704B67BE050D}" type="pres">
      <dgm:prSet presAssocID="{D3A0AAF7-F9F8-9F4B-8F64-FC3AE9E2CAC4}" presName="Parent1" presStyleLbl="revTx" presStyleIdx="0" presStyleCnt="3">
        <dgm:presLayoutVars>
          <dgm:chMax val="1"/>
          <dgm:chPref val="1"/>
          <dgm:bulletEnabled val="1"/>
        </dgm:presLayoutVars>
      </dgm:prSet>
      <dgm:spPr/>
    </dgm:pt>
    <dgm:pt modelId="{6D921074-7548-5E41-81D8-50799F17A75D}" type="pres">
      <dgm:prSet presAssocID="{520CAC30-5FCE-3C40-82DC-0E7D9DAD2BFC}" presName="Accent2" presStyleCnt="0"/>
      <dgm:spPr/>
    </dgm:pt>
    <dgm:pt modelId="{2F7607C2-827C-E747-A816-6B312FCA8585}" type="pres">
      <dgm:prSet presAssocID="{520CAC30-5FCE-3C40-82DC-0E7D9DAD2BFC}" presName="Accent" presStyleLbl="node1" presStyleIdx="1" presStyleCnt="3"/>
      <dgm:spPr/>
    </dgm:pt>
    <dgm:pt modelId="{15D60384-D618-F24F-8A8F-B5B5884D1BBC}" type="pres">
      <dgm:prSet presAssocID="{520CAC30-5FCE-3C40-82DC-0E7D9DAD2BFC}" presName="Parent2" presStyleLbl="revTx" presStyleIdx="1" presStyleCnt="3">
        <dgm:presLayoutVars>
          <dgm:chMax val="1"/>
          <dgm:chPref val="1"/>
          <dgm:bulletEnabled val="1"/>
        </dgm:presLayoutVars>
      </dgm:prSet>
      <dgm:spPr/>
    </dgm:pt>
    <dgm:pt modelId="{BA306296-C73B-4C4B-9A3A-5B2BE7C5E05B}" type="pres">
      <dgm:prSet presAssocID="{683E3CCC-51CE-1343-AFE0-A6C02EE5BC12}" presName="Accent3" presStyleCnt="0"/>
      <dgm:spPr/>
    </dgm:pt>
    <dgm:pt modelId="{C4473DC6-1E5D-DB4E-927C-BB77401BCA14}" type="pres">
      <dgm:prSet presAssocID="{683E3CCC-51CE-1343-AFE0-A6C02EE5BC12}" presName="Accent" presStyleLbl="node1" presStyleIdx="2" presStyleCnt="3"/>
      <dgm:spPr/>
    </dgm:pt>
    <dgm:pt modelId="{90720AF4-5CCD-7141-BD40-F51C91FA0137}" type="pres">
      <dgm:prSet presAssocID="{683E3CCC-51CE-1343-AFE0-A6C02EE5BC12}" presName="Parent3" presStyleLbl="revTx" presStyleIdx="2" presStyleCnt="3">
        <dgm:presLayoutVars>
          <dgm:chMax val="1"/>
          <dgm:chPref val="1"/>
          <dgm:bulletEnabled val="1"/>
        </dgm:presLayoutVars>
      </dgm:prSet>
      <dgm:spPr/>
    </dgm:pt>
  </dgm:ptLst>
  <dgm:cxnLst>
    <dgm:cxn modelId="{C31AA857-A9EF-A14E-BFD1-4F1E4C1B91D1}" type="presOf" srcId="{520CAC30-5FCE-3C40-82DC-0E7D9DAD2BFC}" destId="{15D60384-D618-F24F-8A8F-B5B5884D1BBC}" srcOrd="0" destOrd="0" presId="urn:microsoft.com/office/officeart/2009/layout/CircleArrowProcess"/>
    <dgm:cxn modelId="{1C079765-2633-AF49-BEF2-F1CA27CBDC55}" srcId="{807D8B98-951E-C041-BF7E-5453BDD44DFB}" destId="{683E3CCC-51CE-1343-AFE0-A6C02EE5BC12}" srcOrd="2" destOrd="0" parTransId="{86FF61FB-A23D-8442-9CD5-F3B7AA4CCE3E}" sibTransId="{F3D59837-86E0-B240-A5B0-8A5031F2CB5A}"/>
    <dgm:cxn modelId="{298F88B7-E0C5-4545-A46A-668363B3E34D}" srcId="{807D8B98-951E-C041-BF7E-5453BDD44DFB}" destId="{D3A0AAF7-F9F8-9F4B-8F64-FC3AE9E2CAC4}" srcOrd="0" destOrd="0" parTransId="{01F3B6A6-8046-844E-9C6F-7A0174BBDA2F}" sibTransId="{87890FCA-B158-564F-BD22-E59D4EB5534A}"/>
    <dgm:cxn modelId="{EDEBDBC2-C71D-8543-BDC4-6E8A2247C691}" type="presOf" srcId="{807D8B98-951E-C041-BF7E-5453BDD44DFB}" destId="{9EBC5718-0482-D14F-92EB-9886E371BD3B}" srcOrd="0" destOrd="0" presId="urn:microsoft.com/office/officeart/2009/layout/CircleArrowProcess"/>
    <dgm:cxn modelId="{A1A80BD4-FF9B-7843-95BA-DA63D15BBC06}" type="presOf" srcId="{D3A0AAF7-F9F8-9F4B-8F64-FC3AE9E2CAC4}" destId="{F18EA2F2-6971-E04C-8419-704B67BE050D}" srcOrd="0" destOrd="0" presId="urn:microsoft.com/office/officeart/2009/layout/CircleArrowProcess"/>
    <dgm:cxn modelId="{095D1DD4-E8FA-4C45-B4C0-D87E503749DB}" type="presOf" srcId="{683E3CCC-51CE-1343-AFE0-A6C02EE5BC12}" destId="{90720AF4-5CCD-7141-BD40-F51C91FA0137}" srcOrd="0" destOrd="0" presId="urn:microsoft.com/office/officeart/2009/layout/CircleArrowProcess"/>
    <dgm:cxn modelId="{126988FD-DC4F-A44E-8706-CFFAAA42752E}" srcId="{807D8B98-951E-C041-BF7E-5453BDD44DFB}" destId="{520CAC30-5FCE-3C40-82DC-0E7D9DAD2BFC}" srcOrd="1" destOrd="0" parTransId="{C063C25D-6317-3744-A58B-022623E9B0FD}" sibTransId="{2E56948B-D4D1-AD47-A6C1-5C7F608616B6}"/>
    <dgm:cxn modelId="{C5FDCB43-0A8D-F44A-A259-2A56FDDB39DF}" type="presParOf" srcId="{9EBC5718-0482-D14F-92EB-9886E371BD3B}" destId="{39967271-C5B8-474A-AF8E-B6138C1298A5}" srcOrd="0" destOrd="0" presId="urn:microsoft.com/office/officeart/2009/layout/CircleArrowProcess"/>
    <dgm:cxn modelId="{696C2738-5322-A549-9156-85249F10D644}" type="presParOf" srcId="{39967271-C5B8-474A-AF8E-B6138C1298A5}" destId="{5DF11588-0181-CF40-B15E-1226FC20047B}" srcOrd="0" destOrd="0" presId="urn:microsoft.com/office/officeart/2009/layout/CircleArrowProcess"/>
    <dgm:cxn modelId="{7F37E035-4194-0445-8E25-951276CE0E0B}" type="presParOf" srcId="{9EBC5718-0482-D14F-92EB-9886E371BD3B}" destId="{F18EA2F2-6971-E04C-8419-704B67BE050D}" srcOrd="1" destOrd="0" presId="urn:microsoft.com/office/officeart/2009/layout/CircleArrowProcess"/>
    <dgm:cxn modelId="{5CD23155-F8CB-4F49-BB7C-2124F432E0FA}" type="presParOf" srcId="{9EBC5718-0482-D14F-92EB-9886E371BD3B}" destId="{6D921074-7548-5E41-81D8-50799F17A75D}" srcOrd="2" destOrd="0" presId="urn:microsoft.com/office/officeart/2009/layout/CircleArrowProcess"/>
    <dgm:cxn modelId="{D85C6EFF-DBCF-7749-84F9-117EAE873AE3}" type="presParOf" srcId="{6D921074-7548-5E41-81D8-50799F17A75D}" destId="{2F7607C2-827C-E747-A816-6B312FCA8585}" srcOrd="0" destOrd="0" presId="urn:microsoft.com/office/officeart/2009/layout/CircleArrowProcess"/>
    <dgm:cxn modelId="{1B48203C-99EA-6C46-A2F2-C0522AFF6A34}" type="presParOf" srcId="{9EBC5718-0482-D14F-92EB-9886E371BD3B}" destId="{15D60384-D618-F24F-8A8F-B5B5884D1BBC}" srcOrd="3" destOrd="0" presId="urn:microsoft.com/office/officeart/2009/layout/CircleArrowProcess"/>
    <dgm:cxn modelId="{B2160012-933F-B04F-A943-8EBB9DB367AD}" type="presParOf" srcId="{9EBC5718-0482-D14F-92EB-9886E371BD3B}" destId="{BA306296-C73B-4C4B-9A3A-5B2BE7C5E05B}" srcOrd="4" destOrd="0" presId="urn:microsoft.com/office/officeart/2009/layout/CircleArrowProcess"/>
    <dgm:cxn modelId="{1E254AFE-EBC8-6D41-8DB3-CFB9B3553B67}" type="presParOf" srcId="{BA306296-C73B-4C4B-9A3A-5B2BE7C5E05B}" destId="{C4473DC6-1E5D-DB4E-927C-BB77401BCA14}" srcOrd="0" destOrd="0" presId="urn:microsoft.com/office/officeart/2009/layout/CircleArrowProcess"/>
    <dgm:cxn modelId="{8DC6DE52-4E27-1D4C-A8F3-7507498A33E8}" type="presParOf" srcId="{9EBC5718-0482-D14F-92EB-9886E371BD3B}" destId="{90720AF4-5CCD-7141-BD40-F51C91FA0137}" srcOrd="5" destOrd="0" presId="urn:microsoft.com/office/officeart/2009/layout/CircleArrow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197022-B427-B24B-A5F2-B935F770617F}" type="doc">
      <dgm:prSet loTypeId="urn:microsoft.com/office/officeart/2009/layout/CircleArrowProcess" loCatId="" qsTypeId="urn:microsoft.com/office/officeart/2005/8/quickstyle/simple1" qsCatId="simple" csTypeId="urn:microsoft.com/office/officeart/2005/8/colors/accent1_2" csCatId="accent1"/>
      <dgm:spPr/>
      <dgm:t>
        <a:bodyPr/>
        <a:lstStyle/>
        <a:p>
          <a:endParaRPr lang="en-GB"/>
        </a:p>
      </dgm:t>
    </dgm:pt>
    <dgm:pt modelId="{42974A28-C995-7C4A-9AEC-90D32C6328DB}">
      <dgm:prSet/>
      <dgm:spPr/>
      <dgm:t>
        <a:bodyPr/>
        <a:lstStyle/>
        <a:p>
          <a:r>
            <a:rPr lang="fr-BE" b="1"/>
            <a:t>Student After graduation </a:t>
          </a:r>
          <a:endParaRPr lang="en-IT"/>
        </a:p>
      </dgm:t>
    </dgm:pt>
    <dgm:pt modelId="{0E442109-AFD0-7343-A15C-C61036A2DD69}" type="parTrans" cxnId="{ACAE78C5-B37B-BC41-A7D9-189DC80D319D}">
      <dgm:prSet/>
      <dgm:spPr/>
      <dgm:t>
        <a:bodyPr/>
        <a:lstStyle/>
        <a:p>
          <a:endParaRPr lang="en-GB"/>
        </a:p>
      </dgm:t>
    </dgm:pt>
    <dgm:pt modelId="{CC91FC2C-4AF8-D647-B7AE-3B05CCF985A9}" type="sibTrans" cxnId="{ACAE78C5-B37B-BC41-A7D9-189DC80D319D}">
      <dgm:prSet/>
      <dgm:spPr/>
      <dgm:t>
        <a:bodyPr/>
        <a:lstStyle/>
        <a:p>
          <a:endParaRPr lang="en-GB"/>
        </a:p>
      </dgm:t>
    </dgm:pt>
    <dgm:pt modelId="{9086AAAF-00B9-5844-B3BB-715C583EC013}">
      <dgm:prSet/>
      <dgm:spPr/>
      <dgm:t>
        <a:bodyPr/>
        <a:lstStyle/>
        <a:p>
          <a:r>
            <a:rPr lang="fr-BE" b="1"/>
            <a:t>Data</a:t>
          </a:r>
          <a:endParaRPr lang="en-IT"/>
        </a:p>
      </dgm:t>
    </dgm:pt>
    <dgm:pt modelId="{6BBB872A-999C-6E42-9C5B-F6D350D3B3F2}" type="parTrans" cxnId="{85901D00-4F15-3F43-8C90-3D55D77D1A50}">
      <dgm:prSet/>
      <dgm:spPr/>
      <dgm:t>
        <a:bodyPr/>
        <a:lstStyle/>
        <a:p>
          <a:endParaRPr lang="en-GB"/>
        </a:p>
      </dgm:t>
    </dgm:pt>
    <dgm:pt modelId="{CD320E3C-C9E2-F34A-9854-8A6CBD004186}" type="sibTrans" cxnId="{85901D00-4F15-3F43-8C90-3D55D77D1A50}">
      <dgm:prSet/>
      <dgm:spPr/>
      <dgm:t>
        <a:bodyPr/>
        <a:lstStyle/>
        <a:p>
          <a:endParaRPr lang="en-GB"/>
        </a:p>
      </dgm:t>
    </dgm:pt>
    <dgm:pt modelId="{2AFB553A-96EC-9F48-BBCF-A1B3C1A3F45D}">
      <dgm:prSet/>
      <dgm:spPr/>
      <dgm:t>
        <a:bodyPr/>
        <a:lstStyle/>
        <a:p>
          <a:r>
            <a:rPr lang="fr-BE" b="1"/>
            <a:t>Experience</a:t>
          </a:r>
          <a:endParaRPr lang="en-IT"/>
        </a:p>
      </dgm:t>
    </dgm:pt>
    <dgm:pt modelId="{4C36E763-8DCC-004D-9AD7-28368E7B1FD3}" type="parTrans" cxnId="{4B9A3406-E34C-9843-9FC0-1CE102AB4E55}">
      <dgm:prSet/>
      <dgm:spPr/>
      <dgm:t>
        <a:bodyPr/>
        <a:lstStyle/>
        <a:p>
          <a:endParaRPr lang="en-GB"/>
        </a:p>
      </dgm:t>
    </dgm:pt>
    <dgm:pt modelId="{86E67B93-07A4-7D4B-BCC9-5328359F6479}" type="sibTrans" cxnId="{4B9A3406-E34C-9843-9FC0-1CE102AB4E55}">
      <dgm:prSet/>
      <dgm:spPr/>
      <dgm:t>
        <a:bodyPr/>
        <a:lstStyle/>
        <a:p>
          <a:endParaRPr lang="en-GB"/>
        </a:p>
      </dgm:t>
    </dgm:pt>
    <dgm:pt modelId="{B001396F-0375-974D-91EE-E18438B274C8}" type="pres">
      <dgm:prSet presAssocID="{4C197022-B427-B24B-A5F2-B935F770617F}" presName="Name0" presStyleCnt="0">
        <dgm:presLayoutVars>
          <dgm:chMax val="7"/>
          <dgm:chPref val="7"/>
          <dgm:dir/>
          <dgm:animLvl val="lvl"/>
        </dgm:presLayoutVars>
      </dgm:prSet>
      <dgm:spPr/>
    </dgm:pt>
    <dgm:pt modelId="{A922086C-AD2C-D44C-A406-03013B93EF54}" type="pres">
      <dgm:prSet presAssocID="{42974A28-C995-7C4A-9AEC-90D32C6328DB}" presName="Accent1" presStyleCnt="0"/>
      <dgm:spPr/>
    </dgm:pt>
    <dgm:pt modelId="{662E8FAF-14F5-E943-97B0-197F8F1C829A}" type="pres">
      <dgm:prSet presAssocID="{42974A28-C995-7C4A-9AEC-90D32C6328DB}" presName="Accent" presStyleLbl="node1" presStyleIdx="0" presStyleCnt="3"/>
      <dgm:spPr/>
    </dgm:pt>
    <dgm:pt modelId="{F40E2797-2993-1440-981A-CF35D2FD709E}" type="pres">
      <dgm:prSet presAssocID="{42974A28-C995-7C4A-9AEC-90D32C6328DB}" presName="Parent1" presStyleLbl="revTx" presStyleIdx="0" presStyleCnt="3">
        <dgm:presLayoutVars>
          <dgm:chMax val="1"/>
          <dgm:chPref val="1"/>
          <dgm:bulletEnabled val="1"/>
        </dgm:presLayoutVars>
      </dgm:prSet>
      <dgm:spPr/>
    </dgm:pt>
    <dgm:pt modelId="{7A686756-2082-D247-8ADF-761B75FAB5C5}" type="pres">
      <dgm:prSet presAssocID="{9086AAAF-00B9-5844-B3BB-715C583EC013}" presName="Accent2" presStyleCnt="0"/>
      <dgm:spPr/>
    </dgm:pt>
    <dgm:pt modelId="{427545F4-10C0-A245-A93E-7B9E9C13063F}" type="pres">
      <dgm:prSet presAssocID="{9086AAAF-00B9-5844-B3BB-715C583EC013}" presName="Accent" presStyleLbl="node1" presStyleIdx="1" presStyleCnt="3"/>
      <dgm:spPr/>
    </dgm:pt>
    <dgm:pt modelId="{1DD98A6B-9907-034D-9EEF-409E8489224F}" type="pres">
      <dgm:prSet presAssocID="{9086AAAF-00B9-5844-B3BB-715C583EC013}" presName="Parent2" presStyleLbl="revTx" presStyleIdx="1" presStyleCnt="3">
        <dgm:presLayoutVars>
          <dgm:chMax val="1"/>
          <dgm:chPref val="1"/>
          <dgm:bulletEnabled val="1"/>
        </dgm:presLayoutVars>
      </dgm:prSet>
      <dgm:spPr/>
    </dgm:pt>
    <dgm:pt modelId="{44C95A72-7E80-C743-BF6F-3D07E90C46F8}" type="pres">
      <dgm:prSet presAssocID="{2AFB553A-96EC-9F48-BBCF-A1B3C1A3F45D}" presName="Accent3" presStyleCnt="0"/>
      <dgm:spPr/>
    </dgm:pt>
    <dgm:pt modelId="{2CE10CD0-C5E2-7B49-BAA1-3E551EB8C380}" type="pres">
      <dgm:prSet presAssocID="{2AFB553A-96EC-9F48-BBCF-A1B3C1A3F45D}" presName="Accent" presStyleLbl="node1" presStyleIdx="2" presStyleCnt="3"/>
      <dgm:spPr/>
    </dgm:pt>
    <dgm:pt modelId="{6963AE91-70E4-1B40-B766-65D9BD00EDCF}" type="pres">
      <dgm:prSet presAssocID="{2AFB553A-96EC-9F48-BBCF-A1B3C1A3F45D}" presName="Parent3" presStyleLbl="revTx" presStyleIdx="2" presStyleCnt="3">
        <dgm:presLayoutVars>
          <dgm:chMax val="1"/>
          <dgm:chPref val="1"/>
          <dgm:bulletEnabled val="1"/>
        </dgm:presLayoutVars>
      </dgm:prSet>
      <dgm:spPr/>
    </dgm:pt>
  </dgm:ptLst>
  <dgm:cxnLst>
    <dgm:cxn modelId="{85901D00-4F15-3F43-8C90-3D55D77D1A50}" srcId="{4C197022-B427-B24B-A5F2-B935F770617F}" destId="{9086AAAF-00B9-5844-B3BB-715C583EC013}" srcOrd="1" destOrd="0" parTransId="{6BBB872A-999C-6E42-9C5B-F6D350D3B3F2}" sibTransId="{CD320E3C-C9E2-F34A-9854-8A6CBD004186}"/>
    <dgm:cxn modelId="{4B9A3406-E34C-9843-9FC0-1CE102AB4E55}" srcId="{4C197022-B427-B24B-A5F2-B935F770617F}" destId="{2AFB553A-96EC-9F48-BBCF-A1B3C1A3F45D}" srcOrd="2" destOrd="0" parTransId="{4C36E763-8DCC-004D-9AD7-28368E7B1FD3}" sibTransId="{86E67B93-07A4-7D4B-BCC9-5328359F6479}"/>
    <dgm:cxn modelId="{F5D2E432-B796-324C-9FCC-5CC2D089C507}" type="presOf" srcId="{42974A28-C995-7C4A-9AEC-90D32C6328DB}" destId="{F40E2797-2993-1440-981A-CF35D2FD709E}" srcOrd="0" destOrd="0" presId="urn:microsoft.com/office/officeart/2009/layout/CircleArrowProcess"/>
    <dgm:cxn modelId="{374F094F-AE1D-EF4E-824B-8A57F64DF0C3}" type="presOf" srcId="{4C197022-B427-B24B-A5F2-B935F770617F}" destId="{B001396F-0375-974D-91EE-E18438B274C8}" srcOrd="0" destOrd="0" presId="urn:microsoft.com/office/officeart/2009/layout/CircleArrowProcess"/>
    <dgm:cxn modelId="{6466927A-AD67-0E44-B67C-2EF065FEBC48}" type="presOf" srcId="{9086AAAF-00B9-5844-B3BB-715C583EC013}" destId="{1DD98A6B-9907-034D-9EEF-409E8489224F}" srcOrd="0" destOrd="0" presId="urn:microsoft.com/office/officeart/2009/layout/CircleArrowProcess"/>
    <dgm:cxn modelId="{3A6490C3-A572-9148-B2C9-308E632AB261}" type="presOf" srcId="{2AFB553A-96EC-9F48-BBCF-A1B3C1A3F45D}" destId="{6963AE91-70E4-1B40-B766-65D9BD00EDCF}" srcOrd="0" destOrd="0" presId="urn:microsoft.com/office/officeart/2009/layout/CircleArrowProcess"/>
    <dgm:cxn modelId="{ACAE78C5-B37B-BC41-A7D9-189DC80D319D}" srcId="{4C197022-B427-B24B-A5F2-B935F770617F}" destId="{42974A28-C995-7C4A-9AEC-90D32C6328DB}" srcOrd="0" destOrd="0" parTransId="{0E442109-AFD0-7343-A15C-C61036A2DD69}" sibTransId="{CC91FC2C-4AF8-D647-B7AE-3B05CCF985A9}"/>
    <dgm:cxn modelId="{33E68E01-2AF5-F146-A275-FE8D099E51B6}" type="presParOf" srcId="{B001396F-0375-974D-91EE-E18438B274C8}" destId="{A922086C-AD2C-D44C-A406-03013B93EF54}" srcOrd="0" destOrd="0" presId="urn:microsoft.com/office/officeart/2009/layout/CircleArrowProcess"/>
    <dgm:cxn modelId="{FCA68426-84F7-AC4C-B100-7DB6FFF896BE}" type="presParOf" srcId="{A922086C-AD2C-D44C-A406-03013B93EF54}" destId="{662E8FAF-14F5-E943-97B0-197F8F1C829A}" srcOrd="0" destOrd="0" presId="urn:microsoft.com/office/officeart/2009/layout/CircleArrowProcess"/>
    <dgm:cxn modelId="{ECF6B559-202D-9F42-8B6E-0BB3966AB04B}" type="presParOf" srcId="{B001396F-0375-974D-91EE-E18438B274C8}" destId="{F40E2797-2993-1440-981A-CF35D2FD709E}" srcOrd="1" destOrd="0" presId="urn:microsoft.com/office/officeart/2009/layout/CircleArrowProcess"/>
    <dgm:cxn modelId="{D4B0EEF5-39E6-6941-A96B-9DC165F49083}" type="presParOf" srcId="{B001396F-0375-974D-91EE-E18438B274C8}" destId="{7A686756-2082-D247-8ADF-761B75FAB5C5}" srcOrd="2" destOrd="0" presId="urn:microsoft.com/office/officeart/2009/layout/CircleArrowProcess"/>
    <dgm:cxn modelId="{A84F902D-BB95-4E4A-9004-172791BD4072}" type="presParOf" srcId="{7A686756-2082-D247-8ADF-761B75FAB5C5}" destId="{427545F4-10C0-A245-A93E-7B9E9C13063F}" srcOrd="0" destOrd="0" presId="urn:microsoft.com/office/officeart/2009/layout/CircleArrowProcess"/>
    <dgm:cxn modelId="{C6EA7661-A91C-084A-B8B2-D8D420A5CB5B}" type="presParOf" srcId="{B001396F-0375-974D-91EE-E18438B274C8}" destId="{1DD98A6B-9907-034D-9EEF-409E8489224F}" srcOrd="3" destOrd="0" presId="urn:microsoft.com/office/officeart/2009/layout/CircleArrowProcess"/>
    <dgm:cxn modelId="{A52B67AF-B259-344D-89DD-CC89CDC55687}" type="presParOf" srcId="{B001396F-0375-974D-91EE-E18438B274C8}" destId="{44C95A72-7E80-C743-BF6F-3D07E90C46F8}" srcOrd="4" destOrd="0" presId="urn:microsoft.com/office/officeart/2009/layout/CircleArrowProcess"/>
    <dgm:cxn modelId="{F454B050-5C44-D84E-AEDB-2F8A05D7245D}" type="presParOf" srcId="{44C95A72-7E80-C743-BF6F-3D07E90C46F8}" destId="{2CE10CD0-C5E2-7B49-BAA1-3E551EB8C380}" srcOrd="0" destOrd="0" presId="urn:microsoft.com/office/officeart/2009/layout/CircleArrowProcess"/>
    <dgm:cxn modelId="{16AE8B47-EE8B-0349-A92C-F0D81DF25036}" type="presParOf" srcId="{B001396F-0375-974D-91EE-E18438B274C8}" destId="{6963AE91-70E4-1B40-B766-65D9BD00EDCF}" srcOrd="5" destOrd="0" presId="urn:microsoft.com/office/officeart/2009/layout/CircleArrowProcess"/>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5A4A86-7148-2A4D-A0BF-D70CD1F05FB6}" type="doc">
      <dgm:prSet loTypeId="urn:microsoft.com/office/officeart/2005/8/layout/process4" loCatId="" qsTypeId="urn:microsoft.com/office/officeart/2005/8/quickstyle/simple1" qsCatId="simple" csTypeId="urn:microsoft.com/office/officeart/2005/8/colors/accent1_2" csCatId="accent1"/>
      <dgm:spPr/>
      <dgm:t>
        <a:bodyPr/>
        <a:lstStyle/>
        <a:p>
          <a:endParaRPr lang="en-GB"/>
        </a:p>
      </dgm:t>
    </dgm:pt>
    <dgm:pt modelId="{47898AAF-2508-2F47-A302-C44230C0867A}">
      <dgm:prSet/>
      <dgm:spPr/>
      <dgm:t>
        <a:bodyPr/>
        <a:lstStyle/>
        <a:p>
          <a:r>
            <a:rPr lang="en-IT"/>
            <a:t>1. </a:t>
          </a:r>
          <a:r>
            <a:rPr lang="en-GB"/>
            <a:t>W</a:t>
          </a:r>
          <a:r>
            <a:rPr lang="en-IT"/>
            <a:t>hen did you graduted </a:t>
          </a:r>
        </a:p>
      </dgm:t>
    </dgm:pt>
    <dgm:pt modelId="{2E27AEFB-A44E-BA42-ADEB-215ACD88FDAE}" type="parTrans" cxnId="{4CD05AB8-4977-EC48-8033-2BE59F2993A5}">
      <dgm:prSet/>
      <dgm:spPr/>
      <dgm:t>
        <a:bodyPr/>
        <a:lstStyle/>
        <a:p>
          <a:endParaRPr lang="en-GB"/>
        </a:p>
      </dgm:t>
    </dgm:pt>
    <dgm:pt modelId="{DA7BEC70-1C45-6244-900C-1514D44DAF39}" type="sibTrans" cxnId="{4CD05AB8-4977-EC48-8033-2BE59F2993A5}">
      <dgm:prSet/>
      <dgm:spPr/>
      <dgm:t>
        <a:bodyPr/>
        <a:lstStyle/>
        <a:p>
          <a:endParaRPr lang="en-GB"/>
        </a:p>
      </dgm:t>
    </dgm:pt>
    <dgm:pt modelId="{E70080C1-2022-C541-8D09-B40D069D145D}">
      <dgm:prSet/>
      <dgm:spPr/>
      <dgm:t>
        <a:bodyPr/>
        <a:lstStyle/>
        <a:p>
          <a:r>
            <a:rPr lang="en-IT"/>
            <a:t>2. </a:t>
          </a:r>
          <a:r>
            <a:rPr lang="en-GB"/>
            <a:t>W</a:t>
          </a:r>
          <a:r>
            <a:rPr lang="en-IT"/>
            <a:t>hat was your grade </a:t>
          </a:r>
        </a:p>
      </dgm:t>
    </dgm:pt>
    <dgm:pt modelId="{D08C2355-DAFA-AD48-8652-E916B23BE8FE}" type="parTrans" cxnId="{475B697D-8F12-4049-971D-7B852F47AC35}">
      <dgm:prSet/>
      <dgm:spPr/>
      <dgm:t>
        <a:bodyPr/>
        <a:lstStyle/>
        <a:p>
          <a:endParaRPr lang="en-GB"/>
        </a:p>
      </dgm:t>
    </dgm:pt>
    <dgm:pt modelId="{BC457DEE-3274-3345-8D15-5ECB6389CBDB}" type="sibTrans" cxnId="{475B697D-8F12-4049-971D-7B852F47AC35}">
      <dgm:prSet/>
      <dgm:spPr/>
      <dgm:t>
        <a:bodyPr/>
        <a:lstStyle/>
        <a:p>
          <a:endParaRPr lang="en-GB"/>
        </a:p>
      </dgm:t>
    </dgm:pt>
    <dgm:pt modelId="{8B92E637-4DCC-0F41-9BF7-B845E34D0842}">
      <dgm:prSet/>
      <dgm:spPr/>
      <dgm:t>
        <a:bodyPr/>
        <a:lstStyle/>
        <a:p>
          <a:r>
            <a:rPr lang="en-IT"/>
            <a:t>3.</a:t>
          </a:r>
          <a:r>
            <a:rPr lang="en-GB"/>
            <a:t>I</a:t>
          </a:r>
          <a:r>
            <a:rPr lang="en-IT"/>
            <a:t>n 5 year what was your salary </a:t>
          </a:r>
        </a:p>
      </dgm:t>
    </dgm:pt>
    <dgm:pt modelId="{AA463755-2D9C-6E41-BECC-DDF3952BE27E}" type="parTrans" cxnId="{39AD29DF-1532-F64E-8022-A0302F0FF0E5}">
      <dgm:prSet/>
      <dgm:spPr/>
      <dgm:t>
        <a:bodyPr/>
        <a:lstStyle/>
        <a:p>
          <a:endParaRPr lang="en-GB"/>
        </a:p>
      </dgm:t>
    </dgm:pt>
    <dgm:pt modelId="{FF8976EA-F4B9-A440-AB85-11279FE968FA}" type="sibTrans" cxnId="{39AD29DF-1532-F64E-8022-A0302F0FF0E5}">
      <dgm:prSet/>
      <dgm:spPr/>
      <dgm:t>
        <a:bodyPr/>
        <a:lstStyle/>
        <a:p>
          <a:endParaRPr lang="en-GB"/>
        </a:p>
      </dgm:t>
    </dgm:pt>
    <dgm:pt modelId="{08B41AD5-958B-1F46-9A93-C9D64993B1D1}">
      <dgm:prSet/>
      <dgm:spPr/>
      <dgm:t>
        <a:bodyPr/>
        <a:lstStyle/>
        <a:p>
          <a:r>
            <a:rPr lang="en-IT"/>
            <a:t>4. </a:t>
          </a:r>
          <a:r>
            <a:rPr lang="en-GB"/>
            <a:t>I</a:t>
          </a:r>
          <a:r>
            <a:rPr lang="en-IT"/>
            <a:t>n 10 years what was your salary</a:t>
          </a:r>
        </a:p>
      </dgm:t>
    </dgm:pt>
    <dgm:pt modelId="{CA05409D-95BD-6342-8CF8-BADB2289E4C1}" type="parTrans" cxnId="{AB389266-3B0F-A540-9AC7-79EB5BF1F30E}">
      <dgm:prSet/>
      <dgm:spPr/>
      <dgm:t>
        <a:bodyPr/>
        <a:lstStyle/>
        <a:p>
          <a:endParaRPr lang="en-GB"/>
        </a:p>
      </dgm:t>
    </dgm:pt>
    <dgm:pt modelId="{588760BD-FCF5-724C-B651-780C202AA576}" type="sibTrans" cxnId="{AB389266-3B0F-A540-9AC7-79EB5BF1F30E}">
      <dgm:prSet/>
      <dgm:spPr/>
      <dgm:t>
        <a:bodyPr/>
        <a:lstStyle/>
        <a:p>
          <a:endParaRPr lang="en-GB"/>
        </a:p>
      </dgm:t>
    </dgm:pt>
    <dgm:pt modelId="{B59C2764-D88B-9244-B5E6-B8CE8F3A4BAF}">
      <dgm:prSet/>
      <dgm:spPr/>
      <dgm:t>
        <a:bodyPr/>
        <a:lstStyle/>
        <a:p>
          <a:r>
            <a:rPr lang="en-GB"/>
            <a:t>5. What position did you hold after 5 years?</a:t>
          </a:r>
          <a:endParaRPr lang="en-IT"/>
        </a:p>
      </dgm:t>
    </dgm:pt>
    <dgm:pt modelId="{91D66B82-5A38-4345-9472-D76BAFA99A30}" type="parTrans" cxnId="{43001AF1-9E8C-984C-9DC0-48C73754D7AD}">
      <dgm:prSet/>
      <dgm:spPr/>
      <dgm:t>
        <a:bodyPr/>
        <a:lstStyle/>
        <a:p>
          <a:endParaRPr lang="en-GB"/>
        </a:p>
      </dgm:t>
    </dgm:pt>
    <dgm:pt modelId="{9006E1DF-26D9-384A-9811-D249E2539B8C}" type="sibTrans" cxnId="{43001AF1-9E8C-984C-9DC0-48C73754D7AD}">
      <dgm:prSet/>
      <dgm:spPr/>
      <dgm:t>
        <a:bodyPr/>
        <a:lstStyle/>
        <a:p>
          <a:endParaRPr lang="en-GB"/>
        </a:p>
      </dgm:t>
    </dgm:pt>
    <dgm:pt modelId="{34AC04B2-FB28-CA41-96EF-615D38D20318}">
      <dgm:prSet/>
      <dgm:spPr/>
      <dgm:t>
        <a:bodyPr/>
        <a:lstStyle/>
        <a:p>
          <a:r>
            <a:rPr lang="en-GB"/>
            <a:t>6. What skills did you develop during your first job?</a:t>
          </a:r>
          <a:endParaRPr lang="en-IT"/>
        </a:p>
      </dgm:t>
    </dgm:pt>
    <dgm:pt modelId="{EF47127F-F9F2-5B48-94D5-AD4B3D5B584E}" type="parTrans" cxnId="{C50EB750-BEBA-8345-A78F-E61B7C6E721F}">
      <dgm:prSet/>
      <dgm:spPr/>
      <dgm:t>
        <a:bodyPr/>
        <a:lstStyle/>
        <a:p>
          <a:endParaRPr lang="en-GB"/>
        </a:p>
      </dgm:t>
    </dgm:pt>
    <dgm:pt modelId="{F43115CD-E04F-214F-A39C-F911CADB2A68}" type="sibTrans" cxnId="{C50EB750-BEBA-8345-A78F-E61B7C6E721F}">
      <dgm:prSet/>
      <dgm:spPr/>
      <dgm:t>
        <a:bodyPr/>
        <a:lstStyle/>
        <a:p>
          <a:endParaRPr lang="en-GB"/>
        </a:p>
      </dgm:t>
    </dgm:pt>
    <dgm:pt modelId="{1EBBD467-A169-B54C-B73B-B308CE5DF757}">
      <dgm:prSet/>
      <dgm:spPr/>
      <dgm:t>
        <a:bodyPr/>
        <a:lstStyle/>
        <a:p>
          <a:r>
            <a:rPr lang="en-GB"/>
            <a:t>7.Did you switch careers or stay in the same field after 10 years?</a:t>
          </a:r>
          <a:endParaRPr lang="en-IT"/>
        </a:p>
      </dgm:t>
    </dgm:pt>
    <dgm:pt modelId="{8276B4E7-4F09-ED43-9C0A-D1B825238FF9}" type="parTrans" cxnId="{95F2C517-41D0-D24D-8599-DFB73DBE25F1}">
      <dgm:prSet/>
      <dgm:spPr/>
      <dgm:t>
        <a:bodyPr/>
        <a:lstStyle/>
        <a:p>
          <a:endParaRPr lang="en-GB"/>
        </a:p>
      </dgm:t>
    </dgm:pt>
    <dgm:pt modelId="{11B13229-7F3B-9D40-B046-B9282CCD8F92}" type="sibTrans" cxnId="{95F2C517-41D0-D24D-8599-DFB73DBE25F1}">
      <dgm:prSet/>
      <dgm:spPr/>
      <dgm:t>
        <a:bodyPr/>
        <a:lstStyle/>
        <a:p>
          <a:endParaRPr lang="en-GB"/>
        </a:p>
      </dgm:t>
    </dgm:pt>
    <dgm:pt modelId="{0030FEA9-0124-8040-ABBD-BFB0044723DB}">
      <dgm:prSet/>
      <dgm:spPr/>
      <dgm:t>
        <a:bodyPr/>
        <a:lstStyle/>
        <a:p>
          <a:r>
            <a:rPr lang="en-GB"/>
            <a:t>8.How did your responsibilities change over the years?</a:t>
          </a:r>
          <a:endParaRPr lang="en-IT"/>
        </a:p>
      </dgm:t>
    </dgm:pt>
    <dgm:pt modelId="{7EDBB08C-1865-C74F-8076-95DC3CC622FB}" type="parTrans" cxnId="{E81326DC-C51A-F946-B368-8135916C6D1D}">
      <dgm:prSet/>
      <dgm:spPr/>
      <dgm:t>
        <a:bodyPr/>
        <a:lstStyle/>
        <a:p>
          <a:endParaRPr lang="en-GB"/>
        </a:p>
      </dgm:t>
    </dgm:pt>
    <dgm:pt modelId="{2E50C9C1-3AED-6240-B7F8-1225B0C6868F}" type="sibTrans" cxnId="{E81326DC-C51A-F946-B368-8135916C6D1D}">
      <dgm:prSet/>
      <dgm:spPr/>
      <dgm:t>
        <a:bodyPr/>
        <a:lstStyle/>
        <a:p>
          <a:endParaRPr lang="en-GB"/>
        </a:p>
      </dgm:t>
    </dgm:pt>
    <dgm:pt modelId="{23F8DA50-E4BE-3140-A66D-2F7D6F9644E5}">
      <dgm:prSet/>
      <dgm:spPr/>
      <dgm:t>
        <a:bodyPr/>
        <a:lstStyle/>
        <a:p>
          <a:r>
            <a:rPr lang="en-GB"/>
            <a:t>9.What major challenges did you face in your career, and how did you overcome them?</a:t>
          </a:r>
          <a:endParaRPr lang="en-IT"/>
        </a:p>
      </dgm:t>
    </dgm:pt>
    <dgm:pt modelId="{DADE1ECA-EC90-E84B-8D1A-F28E49924FD7}" type="parTrans" cxnId="{DA908E4B-73AD-6940-8B3F-53405F13B000}">
      <dgm:prSet/>
      <dgm:spPr/>
      <dgm:t>
        <a:bodyPr/>
        <a:lstStyle/>
        <a:p>
          <a:endParaRPr lang="en-GB"/>
        </a:p>
      </dgm:t>
    </dgm:pt>
    <dgm:pt modelId="{8C1F7A29-F9B6-7745-8FBC-E7814221242A}" type="sibTrans" cxnId="{DA908E4B-73AD-6940-8B3F-53405F13B000}">
      <dgm:prSet/>
      <dgm:spPr/>
      <dgm:t>
        <a:bodyPr/>
        <a:lstStyle/>
        <a:p>
          <a:endParaRPr lang="en-GB"/>
        </a:p>
      </dgm:t>
    </dgm:pt>
    <dgm:pt modelId="{A787D576-47DD-ED4E-948B-52C2383F5617}" type="pres">
      <dgm:prSet presAssocID="{325A4A86-7148-2A4D-A0BF-D70CD1F05FB6}" presName="Name0" presStyleCnt="0">
        <dgm:presLayoutVars>
          <dgm:dir/>
          <dgm:animLvl val="lvl"/>
          <dgm:resizeHandles val="exact"/>
        </dgm:presLayoutVars>
      </dgm:prSet>
      <dgm:spPr/>
    </dgm:pt>
    <dgm:pt modelId="{72C83DE9-9115-5340-91F8-447C79E2B70A}" type="pres">
      <dgm:prSet presAssocID="{23F8DA50-E4BE-3140-A66D-2F7D6F9644E5}" presName="boxAndChildren" presStyleCnt="0"/>
      <dgm:spPr/>
    </dgm:pt>
    <dgm:pt modelId="{2FD2DCD8-097E-6346-98DF-EAAADBC96E69}" type="pres">
      <dgm:prSet presAssocID="{23F8DA50-E4BE-3140-A66D-2F7D6F9644E5}" presName="parentTextBox" presStyleLbl="node1" presStyleIdx="0" presStyleCnt="9"/>
      <dgm:spPr/>
    </dgm:pt>
    <dgm:pt modelId="{C56D9E5E-ED73-BF43-ABBA-8020A02F30EA}" type="pres">
      <dgm:prSet presAssocID="{2E50C9C1-3AED-6240-B7F8-1225B0C6868F}" presName="sp" presStyleCnt="0"/>
      <dgm:spPr/>
    </dgm:pt>
    <dgm:pt modelId="{F5AD7F2F-D83F-E242-B7CE-7516514EA6A1}" type="pres">
      <dgm:prSet presAssocID="{0030FEA9-0124-8040-ABBD-BFB0044723DB}" presName="arrowAndChildren" presStyleCnt="0"/>
      <dgm:spPr/>
    </dgm:pt>
    <dgm:pt modelId="{BF6D71CD-6D35-0A49-812D-F5A197BB74D3}" type="pres">
      <dgm:prSet presAssocID="{0030FEA9-0124-8040-ABBD-BFB0044723DB}" presName="parentTextArrow" presStyleLbl="node1" presStyleIdx="1" presStyleCnt="9"/>
      <dgm:spPr/>
    </dgm:pt>
    <dgm:pt modelId="{5CEB1073-14AC-B64A-92B1-B915A6219492}" type="pres">
      <dgm:prSet presAssocID="{11B13229-7F3B-9D40-B046-B9282CCD8F92}" presName="sp" presStyleCnt="0"/>
      <dgm:spPr/>
    </dgm:pt>
    <dgm:pt modelId="{02F4BFF3-1760-E649-A326-D443390ED47A}" type="pres">
      <dgm:prSet presAssocID="{1EBBD467-A169-B54C-B73B-B308CE5DF757}" presName="arrowAndChildren" presStyleCnt="0"/>
      <dgm:spPr/>
    </dgm:pt>
    <dgm:pt modelId="{3EB559FF-8999-FE41-B08B-988821DA4A4B}" type="pres">
      <dgm:prSet presAssocID="{1EBBD467-A169-B54C-B73B-B308CE5DF757}" presName="parentTextArrow" presStyleLbl="node1" presStyleIdx="2" presStyleCnt="9"/>
      <dgm:spPr/>
    </dgm:pt>
    <dgm:pt modelId="{C9D71E35-B750-C04A-B898-B53B2D50E147}" type="pres">
      <dgm:prSet presAssocID="{F43115CD-E04F-214F-A39C-F911CADB2A68}" presName="sp" presStyleCnt="0"/>
      <dgm:spPr/>
    </dgm:pt>
    <dgm:pt modelId="{6F422485-3A97-FA46-8E3C-3230EDE78F17}" type="pres">
      <dgm:prSet presAssocID="{34AC04B2-FB28-CA41-96EF-615D38D20318}" presName="arrowAndChildren" presStyleCnt="0"/>
      <dgm:spPr/>
    </dgm:pt>
    <dgm:pt modelId="{E67A5291-7327-FB4D-9F7C-93E91BF22B54}" type="pres">
      <dgm:prSet presAssocID="{34AC04B2-FB28-CA41-96EF-615D38D20318}" presName="parentTextArrow" presStyleLbl="node1" presStyleIdx="3" presStyleCnt="9"/>
      <dgm:spPr/>
    </dgm:pt>
    <dgm:pt modelId="{F6DB001F-0DCB-124F-80E2-4C6298FF6641}" type="pres">
      <dgm:prSet presAssocID="{9006E1DF-26D9-384A-9811-D249E2539B8C}" presName="sp" presStyleCnt="0"/>
      <dgm:spPr/>
    </dgm:pt>
    <dgm:pt modelId="{E107E14B-1833-454A-A5C5-301AD0ECDD87}" type="pres">
      <dgm:prSet presAssocID="{B59C2764-D88B-9244-B5E6-B8CE8F3A4BAF}" presName="arrowAndChildren" presStyleCnt="0"/>
      <dgm:spPr/>
    </dgm:pt>
    <dgm:pt modelId="{A4266331-5F4B-AA43-B5B2-53F3E97F3739}" type="pres">
      <dgm:prSet presAssocID="{B59C2764-D88B-9244-B5E6-B8CE8F3A4BAF}" presName="parentTextArrow" presStyleLbl="node1" presStyleIdx="4" presStyleCnt="9"/>
      <dgm:spPr/>
    </dgm:pt>
    <dgm:pt modelId="{577F6FF1-F19E-A44D-A52B-18C00473195A}" type="pres">
      <dgm:prSet presAssocID="{588760BD-FCF5-724C-B651-780C202AA576}" presName="sp" presStyleCnt="0"/>
      <dgm:spPr/>
    </dgm:pt>
    <dgm:pt modelId="{9B3E130C-08CB-F846-8AB9-2D211DB22E26}" type="pres">
      <dgm:prSet presAssocID="{08B41AD5-958B-1F46-9A93-C9D64993B1D1}" presName="arrowAndChildren" presStyleCnt="0"/>
      <dgm:spPr/>
    </dgm:pt>
    <dgm:pt modelId="{7582D0AA-B3FA-AE41-AED5-339E7511E522}" type="pres">
      <dgm:prSet presAssocID="{08B41AD5-958B-1F46-9A93-C9D64993B1D1}" presName="parentTextArrow" presStyleLbl="node1" presStyleIdx="5" presStyleCnt="9"/>
      <dgm:spPr/>
    </dgm:pt>
    <dgm:pt modelId="{07B1B1E4-46D4-684C-9908-AA46F8D44DE7}" type="pres">
      <dgm:prSet presAssocID="{FF8976EA-F4B9-A440-AB85-11279FE968FA}" presName="sp" presStyleCnt="0"/>
      <dgm:spPr/>
    </dgm:pt>
    <dgm:pt modelId="{FAD78B32-F28F-284B-B08C-25ADB7111A36}" type="pres">
      <dgm:prSet presAssocID="{8B92E637-4DCC-0F41-9BF7-B845E34D0842}" presName="arrowAndChildren" presStyleCnt="0"/>
      <dgm:spPr/>
    </dgm:pt>
    <dgm:pt modelId="{E943BCBB-119C-704E-B258-39ECB50E9829}" type="pres">
      <dgm:prSet presAssocID="{8B92E637-4DCC-0F41-9BF7-B845E34D0842}" presName="parentTextArrow" presStyleLbl="node1" presStyleIdx="6" presStyleCnt="9"/>
      <dgm:spPr/>
    </dgm:pt>
    <dgm:pt modelId="{B0CF52CE-C0A9-264B-9EF0-BF54081C3DD3}" type="pres">
      <dgm:prSet presAssocID="{BC457DEE-3274-3345-8D15-5ECB6389CBDB}" presName="sp" presStyleCnt="0"/>
      <dgm:spPr/>
    </dgm:pt>
    <dgm:pt modelId="{C57DA50E-83FB-DD46-B7DC-422DDD8E3410}" type="pres">
      <dgm:prSet presAssocID="{E70080C1-2022-C541-8D09-B40D069D145D}" presName="arrowAndChildren" presStyleCnt="0"/>
      <dgm:spPr/>
    </dgm:pt>
    <dgm:pt modelId="{EA7AD8C3-3FF6-5847-A987-0E3281AF5D57}" type="pres">
      <dgm:prSet presAssocID="{E70080C1-2022-C541-8D09-B40D069D145D}" presName="parentTextArrow" presStyleLbl="node1" presStyleIdx="7" presStyleCnt="9"/>
      <dgm:spPr/>
    </dgm:pt>
    <dgm:pt modelId="{C9F04C4C-A7EF-824D-A2A2-ACA8B962F41A}" type="pres">
      <dgm:prSet presAssocID="{DA7BEC70-1C45-6244-900C-1514D44DAF39}" presName="sp" presStyleCnt="0"/>
      <dgm:spPr/>
    </dgm:pt>
    <dgm:pt modelId="{827DE859-A0A1-6742-921D-BD842C82F8B9}" type="pres">
      <dgm:prSet presAssocID="{47898AAF-2508-2F47-A302-C44230C0867A}" presName="arrowAndChildren" presStyleCnt="0"/>
      <dgm:spPr/>
    </dgm:pt>
    <dgm:pt modelId="{8CE3E1C5-8307-5847-AE10-26CD3B6212B9}" type="pres">
      <dgm:prSet presAssocID="{47898AAF-2508-2F47-A302-C44230C0867A}" presName="parentTextArrow" presStyleLbl="node1" presStyleIdx="8" presStyleCnt="9"/>
      <dgm:spPr/>
    </dgm:pt>
  </dgm:ptLst>
  <dgm:cxnLst>
    <dgm:cxn modelId="{F7474803-3D75-064D-8609-90B975918F09}" type="presOf" srcId="{08B41AD5-958B-1F46-9A93-C9D64993B1D1}" destId="{7582D0AA-B3FA-AE41-AED5-339E7511E522}" srcOrd="0" destOrd="0" presId="urn:microsoft.com/office/officeart/2005/8/layout/process4"/>
    <dgm:cxn modelId="{85719105-84EE-504B-83D0-40A59CF13810}" type="presOf" srcId="{B59C2764-D88B-9244-B5E6-B8CE8F3A4BAF}" destId="{A4266331-5F4B-AA43-B5B2-53F3E97F3739}" srcOrd="0" destOrd="0" presId="urn:microsoft.com/office/officeart/2005/8/layout/process4"/>
    <dgm:cxn modelId="{95F2C517-41D0-D24D-8599-DFB73DBE25F1}" srcId="{325A4A86-7148-2A4D-A0BF-D70CD1F05FB6}" destId="{1EBBD467-A169-B54C-B73B-B308CE5DF757}" srcOrd="6" destOrd="0" parTransId="{8276B4E7-4F09-ED43-9C0A-D1B825238FF9}" sibTransId="{11B13229-7F3B-9D40-B046-B9282CCD8F92}"/>
    <dgm:cxn modelId="{EB0D5C3D-E849-2D45-B2F4-68EB4D157970}" type="presOf" srcId="{1EBBD467-A169-B54C-B73B-B308CE5DF757}" destId="{3EB559FF-8999-FE41-B08B-988821DA4A4B}" srcOrd="0" destOrd="0" presId="urn:microsoft.com/office/officeart/2005/8/layout/process4"/>
    <dgm:cxn modelId="{DA908E4B-73AD-6940-8B3F-53405F13B000}" srcId="{325A4A86-7148-2A4D-A0BF-D70CD1F05FB6}" destId="{23F8DA50-E4BE-3140-A66D-2F7D6F9644E5}" srcOrd="8" destOrd="0" parTransId="{DADE1ECA-EC90-E84B-8D1A-F28E49924FD7}" sibTransId="{8C1F7A29-F9B6-7745-8FBC-E7814221242A}"/>
    <dgm:cxn modelId="{C50EB750-BEBA-8345-A78F-E61B7C6E721F}" srcId="{325A4A86-7148-2A4D-A0BF-D70CD1F05FB6}" destId="{34AC04B2-FB28-CA41-96EF-615D38D20318}" srcOrd="5" destOrd="0" parTransId="{EF47127F-F9F2-5B48-94D5-AD4B3D5B584E}" sibTransId="{F43115CD-E04F-214F-A39C-F911CADB2A68}"/>
    <dgm:cxn modelId="{B737FE62-09E6-D24D-AAA2-0E1067ED83B6}" type="presOf" srcId="{0030FEA9-0124-8040-ABBD-BFB0044723DB}" destId="{BF6D71CD-6D35-0A49-812D-F5A197BB74D3}" srcOrd="0" destOrd="0" presId="urn:microsoft.com/office/officeart/2005/8/layout/process4"/>
    <dgm:cxn modelId="{AB389266-3B0F-A540-9AC7-79EB5BF1F30E}" srcId="{325A4A86-7148-2A4D-A0BF-D70CD1F05FB6}" destId="{08B41AD5-958B-1F46-9A93-C9D64993B1D1}" srcOrd="3" destOrd="0" parTransId="{CA05409D-95BD-6342-8CF8-BADB2289E4C1}" sibTransId="{588760BD-FCF5-724C-B651-780C202AA576}"/>
    <dgm:cxn modelId="{475B697D-8F12-4049-971D-7B852F47AC35}" srcId="{325A4A86-7148-2A4D-A0BF-D70CD1F05FB6}" destId="{E70080C1-2022-C541-8D09-B40D069D145D}" srcOrd="1" destOrd="0" parTransId="{D08C2355-DAFA-AD48-8652-E916B23BE8FE}" sibTransId="{BC457DEE-3274-3345-8D15-5ECB6389CBDB}"/>
    <dgm:cxn modelId="{1104427F-703F-BF42-B0B1-B7F65B2AF452}" type="presOf" srcId="{34AC04B2-FB28-CA41-96EF-615D38D20318}" destId="{E67A5291-7327-FB4D-9F7C-93E91BF22B54}" srcOrd="0" destOrd="0" presId="urn:microsoft.com/office/officeart/2005/8/layout/process4"/>
    <dgm:cxn modelId="{3464019B-A6EE-B74F-9478-B0AA8AD79842}" type="presOf" srcId="{47898AAF-2508-2F47-A302-C44230C0867A}" destId="{8CE3E1C5-8307-5847-AE10-26CD3B6212B9}" srcOrd="0" destOrd="0" presId="urn:microsoft.com/office/officeart/2005/8/layout/process4"/>
    <dgm:cxn modelId="{4FD8F79B-8B6D-FF47-ADAC-BECD80EFDA52}" type="presOf" srcId="{325A4A86-7148-2A4D-A0BF-D70CD1F05FB6}" destId="{A787D576-47DD-ED4E-948B-52C2383F5617}" srcOrd="0" destOrd="0" presId="urn:microsoft.com/office/officeart/2005/8/layout/process4"/>
    <dgm:cxn modelId="{9056EDB1-ABF7-8B41-84A8-06AC75323638}" type="presOf" srcId="{23F8DA50-E4BE-3140-A66D-2F7D6F9644E5}" destId="{2FD2DCD8-097E-6346-98DF-EAAADBC96E69}" srcOrd="0" destOrd="0" presId="urn:microsoft.com/office/officeart/2005/8/layout/process4"/>
    <dgm:cxn modelId="{4CD05AB8-4977-EC48-8033-2BE59F2993A5}" srcId="{325A4A86-7148-2A4D-A0BF-D70CD1F05FB6}" destId="{47898AAF-2508-2F47-A302-C44230C0867A}" srcOrd="0" destOrd="0" parTransId="{2E27AEFB-A44E-BA42-ADEB-215ACD88FDAE}" sibTransId="{DA7BEC70-1C45-6244-900C-1514D44DAF39}"/>
    <dgm:cxn modelId="{E81326DC-C51A-F946-B368-8135916C6D1D}" srcId="{325A4A86-7148-2A4D-A0BF-D70CD1F05FB6}" destId="{0030FEA9-0124-8040-ABBD-BFB0044723DB}" srcOrd="7" destOrd="0" parTransId="{7EDBB08C-1865-C74F-8076-95DC3CC622FB}" sibTransId="{2E50C9C1-3AED-6240-B7F8-1225B0C6868F}"/>
    <dgm:cxn modelId="{39AD29DF-1532-F64E-8022-A0302F0FF0E5}" srcId="{325A4A86-7148-2A4D-A0BF-D70CD1F05FB6}" destId="{8B92E637-4DCC-0F41-9BF7-B845E34D0842}" srcOrd="2" destOrd="0" parTransId="{AA463755-2D9C-6E41-BECC-DDF3952BE27E}" sibTransId="{FF8976EA-F4B9-A440-AB85-11279FE968FA}"/>
    <dgm:cxn modelId="{C77B6DEF-1438-7F4A-8918-C8F3B110CC34}" type="presOf" srcId="{E70080C1-2022-C541-8D09-B40D069D145D}" destId="{EA7AD8C3-3FF6-5847-A987-0E3281AF5D57}" srcOrd="0" destOrd="0" presId="urn:microsoft.com/office/officeart/2005/8/layout/process4"/>
    <dgm:cxn modelId="{43001AF1-9E8C-984C-9DC0-48C73754D7AD}" srcId="{325A4A86-7148-2A4D-A0BF-D70CD1F05FB6}" destId="{B59C2764-D88B-9244-B5E6-B8CE8F3A4BAF}" srcOrd="4" destOrd="0" parTransId="{91D66B82-5A38-4345-9472-D76BAFA99A30}" sibTransId="{9006E1DF-26D9-384A-9811-D249E2539B8C}"/>
    <dgm:cxn modelId="{E079AFF7-C616-C14F-AE40-615DE8E1E73A}" type="presOf" srcId="{8B92E637-4DCC-0F41-9BF7-B845E34D0842}" destId="{E943BCBB-119C-704E-B258-39ECB50E9829}" srcOrd="0" destOrd="0" presId="urn:microsoft.com/office/officeart/2005/8/layout/process4"/>
    <dgm:cxn modelId="{0F72CE28-5194-894A-82C7-C2A0CCE1A6D7}" type="presParOf" srcId="{A787D576-47DD-ED4E-948B-52C2383F5617}" destId="{72C83DE9-9115-5340-91F8-447C79E2B70A}" srcOrd="0" destOrd="0" presId="urn:microsoft.com/office/officeart/2005/8/layout/process4"/>
    <dgm:cxn modelId="{C649BEA3-F3D3-D549-B675-FC22936CA519}" type="presParOf" srcId="{72C83DE9-9115-5340-91F8-447C79E2B70A}" destId="{2FD2DCD8-097E-6346-98DF-EAAADBC96E69}" srcOrd="0" destOrd="0" presId="urn:microsoft.com/office/officeart/2005/8/layout/process4"/>
    <dgm:cxn modelId="{2F6D334A-0824-C14E-9EFA-49A150DEAA6C}" type="presParOf" srcId="{A787D576-47DD-ED4E-948B-52C2383F5617}" destId="{C56D9E5E-ED73-BF43-ABBA-8020A02F30EA}" srcOrd="1" destOrd="0" presId="urn:microsoft.com/office/officeart/2005/8/layout/process4"/>
    <dgm:cxn modelId="{B3A30335-2B2C-B146-9FC6-13214B4391B9}" type="presParOf" srcId="{A787D576-47DD-ED4E-948B-52C2383F5617}" destId="{F5AD7F2F-D83F-E242-B7CE-7516514EA6A1}" srcOrd="2" destOrd="0" presId="urn:microsoft.com/office/officeart/2005/8/layout/process4"/>
    <dgm:cxn modelId="{A8B37CA1-7CB9-DE4E-A2D5-1C55F0ED9D9B}" type="presParOf" srcId="{F5AD7F2F-D83F-E242-B7CE-7516514EA6A1}" destId="{BF6D71CD-6D35-0A49-812D-F5A197BB74D3}" srcOrd="0" destOrd="0" presId="urn:microsoft.com/office/officeart/2005/8/layout/process4"/>
    <dgm:cxn modelId="{829474DA-E32E-6E4A-AAF0-2C7190FE68B2}" type="presParOf" srcId="{A787D576-47DD-ED4E-948B-52C2383F5617}" destId="{5CEB1073-14AC-B64A-92B1-B915A6219492}" srcOrd="3" destOrd="0" presId="urn:microsoft.com/office/officeart/2005/8/layout/process4"/>
    <dgm:cxn modelId="{594821F4-70EE-D947-955A-E364F1D83303}" type="presParOf" srcId="{A787D576-47DD-ED4E-948B-52C2383F5617}" destId="{02F4BFF3-1760-E649-A326-D443390ED47A}" srcOrd="4" destOrd="0" presId="urn:microsoft.com/office/officeart/2005/8/layout/process4"/>
    <dgm:cxn modelId="{EAA00F2F-12E5-1E43-84FB-7F9134B2461A}" type="presParOf" srcId="{02F4BFF3-1760-E649-A326-D443390ED47A}" destId="{3EB559FF-8999-FE41-B08B-988821DA4A4B}" srcOrd="0" destOrd="0" presId="urn:microsoft.com/office/officeart/2005/8/layout/process4"/>
    <dgm:cxn modelId="{2BC911AA-820F-3E43-AC6A-5C1346D29551}" type="presParOf" srcId="{A787D576-47DD-ED4E-948B-52C2383F5617}" destId="{C9D71E35-B750-C04A-B898-B53B2D50E147}" srcOrd="5" destOrd="0" presId="urn:microsoft.com/office/officeart/2005/8/layout/process4"/>
    <dgm:cxn modelId="{EDFBFAB5-D054-C74B-8FF2-6A3798881EE5}" type="presParOf" srcId="{A787D576-47DD-ED4E-948B-52C2383F5617}" destId="{6F422485-3A97-FA46-8E3C-3230EDE78F17}" srcOrd="6" destOrd="0" presId="urn:microsoft.com/office/officeart/2005/8/layout/process4"/>
    <dgm:cxn modelId="{ABD9EDCA-A686-084F-ABF0-F7640B8CB120}" type="presParOf" srcId="{6F422485-3A97-FA46-8E3C-3230EDE78F17}" destId="{E67A5291-7327-FB4D-9F7C-93E91BF22B54}" srcOrd="0" destOrd="0" presId="urn:microsoft.com/office/officeart/2005/8/layout/process4"/>
    <dgm:cxn modelId="{79453457-4E97-DF49-ADB9-AD7E1E718EF5}" type="presParOf" srcId="{A787D576-47DD-ED4E-948B-52C2383F5617}" destId="{F6DB001F-0DCB-124F-80E2-4C6298FF6641}" srcOrd="7" destOrd="0" presId="urn:microsoft.com/office/officeart/2005/8/layout/process4"/>
    <dgm:cxn modelId="{D8319E3E-5997-E94D-AEDC-0D38503630B8}" type="presParOf" srcId="{A787D576-47DD-ED4E-948B-52C2383F5617}" destId="{E107E14B-1833-454A-A5C5-301AD0ECDD87}" srcOrd="8" destOrd="0" presId="urn:microsoft.com/office/officeart/2005/8/layout/process4"/>
    <dgm:cxn modelId="{CA367595-AA57-F040-8A99-F5ECAC317405}" type="presParOf" srcId="{E107E14B-1833-454A-A5C5-301AD0ECDD87}" destId="{A4266331-5F4B-AA43-B5B2-53F3E97F3739}" srcOrd="0" destOrd="0" presId="urn:microsoft.com/office/officeart/2005/8/layout/process4"/>
    <dgm:cxn modelId="{64A6B410-6B2E-304F-9B9B-39CB59F91D65}" type="presParOf" srcId="{A787D576-47DD-ED4E-948B-52C2383F5617}" destId="{577F6FF1-F19E-A44D-A52B-18C00473195A}" srcOrd="9" destOrd="0" presId="urn:microsoft.com/office/officeart/2005/8/layout/process4"/>
    <dgm:cxn modelId="{8A0713BD-5D27-C646-8656-8DBC56E26962}" type="presParOf" srcId="{A787D576-47DD-ED4E-948B-52C2383F5617}" destId="{9B3E130C-08CB-F846-8AB9-2D211DB22E26}" srcOrd="10" destOrd="0" presId="urn:microsoft.com/office/officeart/2005/8/layout/process4"/>
    <dgm:cxn modelId="{91BF037F-7C2A-8346-AF75-B4194F94C6BC}" type="presParOf" srcId="{9B3E130C-08CB-F846-8AB9-2D211DB22E26}" destId="{7582D0AA-B3FA-AE41-AED5-339E7511E522}" srcOrd="0" destOrd="0" presId="urn:microsoft.com/office/officeart/2005/8/layout/process4"/>
    <dgm:cxn modelId="{31AEBE53-765D-B34A-929C-303F9703A371}" type="presParOf" srcId="{A787D576-47DD-ED4E-948B-52C2383F5617}" destId="{07B1B1E4-46D4-684C-9908-AA46F8D44DE7}" srcOrd="11" destOrd="0" presId="urn:microsoft.com/office/officeart/2005/8/layout/process4"/>
    <dgm:cxn modelId="{C0FA2EFF-7A3D-CC40-BE81-BCE2C5C629C7}" type="presParOf" srcId="{A787D576-47DD-ED4E-948B-52C2383F5617}" destId="{FAD78B32-F28F-284B-B08C-25ADB7111A36}" srcOrd="12" destOrd="0" presId="urn:microsoft.com/office/officeart/2005/8/layout/process4"/>
    <dgm:cxn modelId="{7D559563-261F-674D-9694-0C269C04339A}" type="presParOf" srcId="{FAD78B32-F28F-284B-B08C-25ADB7111A36}" destId="{E943BCBB-119C-704E-B258-39ECB50E9829}" srcOrd="0" destOrd="0" presId="urn:microsoft.com/office/officeart/2005/8/layout/process4"/>
    <dgm:cxn modelId="{980AAD41-41BD-EF4D-90DB-E86D70866C88}" type="presParOf" srcId="{A787D576-47DD-ED4E-948B-52C2383F5617}" destId="{B0CF52CE-C0A9-264B-9EF0-BF54081C3DD3}" srcOrd="13" destOrd="0" presId="urn:microsoft.com/office/officeart/2005/8/layout/process4"/>
    <dgm:cxn modelId="{BDA4A8D4-D51E-274D-A11A-83585ABB7652}" type="presParOf" srcId="{A787D576-47DD-ED4E-948B-52C2383F5617}" destId="{C57DA50E-83FB-DD46-B7DC-422DDD8E3410}" srcOrd="14" destOrd="0" presId="urn:microsoft.com/office/officeart/2005/8/layout/process4"/>
    <dgm:cxn modelId="{8138EEFF-7903-F544-AC75-C6CE7965DB50}" type="presParOf" srcId="{C57DA50E-83FB-DD46-B7DC-422DDD8E3410}" destId="{EA7AD8C3-3FF6-5847-A987-0E3281AF5D57}" srcOrd="0" destOrd="0" presId="urn:microsoft.com/office/officeart/2005/8/layout/process4"/>
    <dgm:cxn modelId="{86CCFCB7-5F7A-F343-8386-DCE67E35790B}" type="presParOf" srcId="{A787D576-47DD-ED4E-948B-52C2383F5617}" destId="{C9F04C4C-A7EF-824D-A2A2-ACA8B962F41A}" srcOrd="15" destOrd="0" presId="urn:microsoft.com/office/officeart/2005/8/layout/process4"/>
    <dgm:cxn modelId="{788DED79-3BF7-2348-9ECE-2CCFE03FB6F3}" type="presParOf" srcId="{A787D576-47DD-ED4E-948B-52C2383F5617}" destId="{827DE859-A0A1-6742-921D-BD842C82F8B9}" srcOrd="16" destOrd="0" presId="urn:microsoft.com/office/officeart/2005/8/layout/process4"/>
    <dgm:cxn modelId="{D1D1953F-12B1-F043-AEF8-9F9EAF77B5EC}" type="presParOf" srcId="{827DE859-A0A1-6742-921D-BD842C82F8B9}" destId="{8CE3E1C5-8307-5847-AE10-26CD3B6212B9}" srcOrd="0" destOrd="0" presId="urn:microsoft.com/office/officeart/2005/8/layout/process4"/>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34D887-C3E8-5145-AC89-B318E29C54A2}" type="doc">
      <dgm:prSet loTypeId="urn:microsoft.com/office/officeart/2005/8/layout/chevron1" loCatId="" qsTypeId="urn:microsoft.com/office/officeart/2005/8/quickstyle/simple1" qsCatId="simple" csTypeId="urn:microsoft.com/office/officeart/2005/8/colors/accent1_2" csCatId="accent1" phldr="1"/>
      <dgm:spPr/>
    </dgm:pt>
    <dgm:pt modelId="{3A18B7E9-FCCD-3640-8A0F-5AFD88FB5371}">
      <dgm:prSet phldrT="[Text]"/>
      <dgm:spPr/>
      <dgm:t>
        <a:bodyPr/>
        <a:lstStyle/>
        <a:p>
          <a:pPr rtl="0"/>
          <a:r>
            <a:rPr lang="en-GB" dirty="0"/>
            <a:t>case</a:t>
          </a:r>
        </a:p>
      </dgm:t>
    </dgm:pt>
    <dgm:pt modelId="{509AD0BB-C046-5E40-8790-107F9F116EE1}" type="parTrans" cxnId="{F09CAA43-E7B7-FF4B-927E-02EEFA72823C}">
      <dgm:prSet/>
      <dgm:spPr/>
      <dgm:t>
        <a:bodyPr/>
        <a:lstStyle/>
        <a:p>
          <a:endParaRPr lang="en-GB"/>
        </a:p>
      </dgm:t>
    </dgm:pt>
    <dgm:pt modelId="{EB2587EB-7350-0C45-BED3-B572B8F59E87}" type="sibTrans" cxnId="{F09CAA43-E7B7-FF4B-927E-02EEFA72823C}">
      <dgm:prSet/>
      <dgm:spPr/>
      <dgm:t>
        <a:bodyPr/>
        <a:lstStyle/>
        <a:p>
          <a:endParaRPr lang="en-GB"/>
        </a:p>
      </dgm:t>
    </dgm:pt>
    <dgm:pt modelId="{A350DE40-D4AC-9C4C-9397-13E14D7B3A04}">
      <dgm:prSet phldrT="[Text]"/>
      <dgm:spPr/>
      <dgm:t>
        <a:bodyPr/>
        <a:lstStyle/>
        <a:p>
          <a:pPr rtl="0"/>
          <a:r>
            <a:rPr lang="en-GB" dirty="0"/>
            <a:t>AI</a:t>
          </a:r>
        </a:p>
      </dgm:t>
    </dgm:pt>
    <dgm:pt modelId="{0C3B5592-8CA2-FB42-8EAE-99A00CF45155}" type="parTrans" cxnId="{C3A90505-E90B-6342-95D4-DC5CD7EE17E7}">
      <dgm:prSet/>
      <dgm:spPr/>
      <dgm:t>
        <a:bodyPr/>
        <a:lstStyle/>
        <a:p>
          <a:endParaRPr lang="en-GB"/>
        </a:p>
      </dgm:t>
    </dgm:pt>
    <dgm:pt modelId="{CC68FCD3-382E-FB43-A59F-1EBABD021695}" type="sibTrans" cxnId="{C3A90505-E90B-6342-95D4-DC5CD7EE17E7}">
      <dgm:prSet/>
      <dgm:spPr/>
      <dgm:t>
        <a:bodyPr/>
        <a:lstStyle/>
        <a:p>
          <a:endParaRPr lang="en-GB"/>
        </a:p>
      </dgm:t>
    </dgm:pt>
    <dgm:pt modelId="{8C539A4D-8259-704A-AA22-B9BB3772907D}">
      <dgm:prSet phldrT="[Text]"/>
      <dgm:spPr/>
      <dgm:t>
        <a:bodyPr/>
        <a:lstStyle/>
        <a:p>
          <a:pPr rtl="0"/>
          <a:r>
            <a:rPr lang="en-GB" dirty="0"/>
            <a:t>Result</a:t>
          </a:r>
        </a:p>
      </dgm:t>
    </dgm:pt>
    <dgm:pt modelId="{B919FD05-9443-0049-9988-A12533E3C2EC}" type="parTrans" cxnId="{D2365212-F342-2A4B-88D7-27A2E23FAB95}">
      <dgm:prSet/>
      <dgm:spPr/>
      <dgm:t>
        <a:bodyPr/>
        <a:lstStyle/>
        <a:p>
          <a:endParaRPr lang="en-GB"/>
        </a:p>
      </dgm:t>
    </dgm:pt>
    <dgm:pt modelId="{7C1A3F20-14BD-AF48-801F-492F587643E1}" type="sibTrans" cxnId="{D2365212-F342-2A4B-88D7-27A2E23FAB95}">
      <dgm:prSet/>
      <dgm:spPr/>
      <dgm:t>
        <a:bodyPr/>
        <a:lstStyle/>
        <a:p>
          <a:endParaRPr lang="en-GB"/>
        </a:p>
      </dgm:t>
    </dgm:pt>
    <dgm:pt modelId="{A768EAB8-6917-1E46-843A-04B20855A7C2}" type="pres">
      <dgm:prSet presAssocID="{E334D887-C3E8-5145-AC89-B318E29C54A2}" presName="Name0" presStyleCnt="0">
        <dgm:presLayoutVars>
          <dgm:dir/>
          <dgm:animLvl val="lvl"/>
          <dgm:resizeHandles val="exact"/>
        </dgm:presLayoutVars>
      </dgm:prSet>
      <dgm:spPr/>
    </dgm:pt>
    <dgm:pt modelId="{1D1CBB55-4555-0341-B56C-AB7E059D86F7}" type="pres">
      <dgm:prSet presAssocID="{3A18B7E9-FCCD-3640-8A0F-5AFD88FB5371}" presName="parTxOnly" presStyleLbl="node1" presStyleIdx="0" presStyleCnt="3">
        <dgm:presLayoutVars>
          <dgm:chMax val="0"/>
          <dgm:chPref val="0"/>
          <dgm:bulletEnabled val="1"/>
        </dgm:presLayoutVars>
      </dgm:prSet>
      <dgm:spPr/>
    </dgm:pt>
    <dgm:pt modelId="{F017172C-F27E-8740-B0C1-B294595A4CB1}" type="pres">
      <dgm:prSet presAssocID="{EB2587EB-7350-0C45-BED3-B572B8F59E87}" presName="parTxOnlySpace" presStyleCnt="0"/>
      <dgm:spPr/>
    </dgm:pt>
    <dgm:pt modelId="{62E99F15-DF8F-0541-8575-D6E17F316F8A}" type="pres">
      <dgm:prSet presAssocID="{A350DE40-D4AC-9C4C-9397-13E14D7B3A04}" presName="parTxOnly" presStyleLbl="node1" presStyleIdx="1" presStyleCnt="3">
        <dgm:presLayoutVars>
          <dgm:chMax val="0"/>
          <dgm:chPref val="0"/>
          <dgm:bulletEnabled val="1"/>
        </dgm:presLayoutVars>
      </dgm:prSet>
      <dgm:spPr/>
    </dgm:pt>
    <dgm:pt modelId="{B85C9CA9-BB3B-BB42-A2A3-6722BF07E2C9}" type="pres">
      <dgm:prSet presAssocID="{CC68FCD3-382E-FB43-A59F-1EBABD021695}" presName="parTxOnlySpace" presStyleCnt="0"/>
      <dgm:spPr/>
    </dgm:pt>
    <dgm:pt modelId="{38D6A662-25CE-5D41-B373-6998B833B723}" type="pres">
      <dgm:prSet presAssocID="{8C539A4D-8259-704A-AA22-B9BB3772907D}" presName="parTxOnly" presStyleLbl="node1" presStyleIdx="2" presStyleCnt="3">
        <dgm:presLayoutVars>
          <dgm:chMax val="0"/>
          <dgm:chPref val="0"/>
          <dgm:bulletEnabled val="1"/>
        </dgm:presLayoutVars>
      </dgm:prSet>
      <dgm:spPr/>
    </dgm:pt>
  </dgm:ptLst>
  <dgm:cxnLst>
    <dgm:cxn modelId="{C3A90505-E90B-6342-95D4-DC5CD7EE17E7}" srcId="{E334D887-C3E8-5145-AC89-B318E29C54A2}" destId="{A350DE40-D4AC-9C4C-9397-13E14D7B3A04}" srcOrd="1" destOrd="0" parTransId="{0C3B5592-8CA2-FB42-8EAE-99A00CF45155}" sibTransId="{CC68FCD3-382E-FB43-A59F-1EBABD021695}"/>
    <dgm:cxn modelId="{D2365212-F342-2A4B-88D7-27A2E23FAB95}" srcId="{E334D887-C3E8-5145-AC89-B318E29C54A2}" destId="{8C539A4D-8259-704A-AA22-B9BB3772907D}" srcOrd="2" destOrd="0" parTransId="{B919FD05-9443-0049-9988-A12533E3C2EC}" sibTransId="{7C1A3F20-14BD-AF48-801F-492F587643E1}"/>
    <dgm:cxn modelId="{5DB7ED2C-98F5-A646-9009-B5011E6EBC63}" type="presOf" srcId="{3A18B7E9-FCCD-3640-8A0F-5AFD88FB5371}" destId="{1D1CBB55-4555-0341-B56C-AB7E059D86F7}" srcOrd="0" destOrd="0" presId="urn:microsoft.com/office/officeart/2005/8/layout/chevron1"/>
    <dgm:cxn modelId="{F09CAA43-E7B7-FF4B-927E-02EEFA72823C}" srcId="{E334D887-C3E8-5145-AC89-B318E29C54A2}" destId="{3A18B7E9-FCCD-3640-8A0F-5AFD88FB5371}" srcOrd="0" destOrd="0" parTransId="{509AD0BB-C046-5E40-8790-107F9F116EE1}" sibTransId="{EB2587EB-7350-0C45-BED3-B572B8F59E87}"/>
    <dgm:cxn modelId="{E398DE7D-D0BE-6F46-BB2A-C3E6E726D602}" type="presOf" srcId="{A350DE40-D4AC-9C4C-9397-13E14D7B3A04}" destId="{62E99F15-DF8F-0541-8575-D6E17F316F8A}" srcOrd="0" destOrd="0" presId="urn:microsoft.com/office/officeart/2005/8/layout/chevron1"/>
    <dgm:cxn modelId="{F39FC19A-6B92-9043-A394-D5CF0F5EC4E9}" type="presOf" srcId="{8C539A4D-8259-704A-AA22-B9BB3772907D}" destId="{38D6A662-25CE-5D41-B373-6998B833B723}" srcOrd="0" destOrd="0" presId="urn:microsoft.com/office/officeart/2005/8/layout/chevron1"/>
    <dgm:cxn modelId="{EA103FC7-EC35-A942-935F-FBF6541E0030}" type="presOf" srcId="{E334D887-C3E8-5145-AC89-B318E29C54A2}" destId="{A768EAB8-6917-1E46-843A-04B20855A7C2}" srcOrd="0" destOrd="0" presId="urn:microsoft.com/office/officeart/2005/8/layout/chevron1"/>
    <dgm:cxn modelId="{243C95F8-EF87-284B-B97B-E97EFDC7942C}" type="presParOf" srcId="{A768EAB8-6917-1E46-843A-04B20855A7C2}" destId="{1D1CBB55-4555-0341-B56C-AB7E059D86F7}" srcOrd="0" destOrd="0" presId="urn:microsoft.com/office/officeart/2005/8/layout/chevron1"/>
    <dgm:cxn modelId="{BAED7591-6064-304A-B80A-DAA88A5509A4}" type="presParOf" srcId="{A768EAB8-6917-1E46-843A-04B20855A7C2}" destId="{F017172C-F27E-8740-B0C1-B294595A4CB1}" srcOrd="1" destOrd="0" presId="urn:microsoft.com/office/officeart/2005/8/layout/chevron1"/>
    <dgm:cxn modelId="{69189D5B-C3D0-6946-A9F8-A17CD0BFFCE8}" type="presParOf" srcId="{A768EAB8-6917-1E46-843A-04B20855A7C2}" destId="{62E99F15-DF8F-0541-8575-D6E17F316F8A}" srcOrd="2" destOrd="0" presId="urn:microsoft.com/office/officeart/2005/8/layout/chevron1"/>
    <dgm:cxn modelId="{74328ADF-4758-914F-8289-8DF187183F89}" type="presParOf" srcId="{A768EAB8-6917-1E46-843A-04B20855A7C2}" destId="{B85C9CA9-BB3B-BB42-A2A3-6722BF07E2C9}" srcOrd="3" destOrd="0" presId="urn:microsoft.com/office/officeart/2005/8/layout/chevron1"/>
    <dgm:cxn modelId="{ED0DDD55-154A-CD47-A1D9-8D91C2ED4EF4}" type="presParOf" srcId="{A768EAB8-6917-1E46-843A-04B20855A7C2}" destId="{38D6A662-25CE-5D41-B373-6998B833B723}" srcOrd="4"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105D6E4-E303-1541-8008-C67BFFDF3B01}" type="doc">
      <dgm:prSet loTypeId="urn:microsoft.com/office/officeart/2005/8/layout/arrow4" loCatId="" qsTypeId="urn:microsoft.com/office/officeart/2005/8/quickstyle/simple1" qsCatId="simple" csTypeId="urn:microsoft.com/office/officeart/2005/8/colors/accent1_2" csCatId="accent1" phldr="1"/>
      <dgm:spPr/>
      <dgm:t>
        <a:bodyPr/>
        <a:lstStyle/>
        <a:p>
          <a:endParaRPr lang="en-GB"/>
        </a:p>
      </dgm:t>
    </dgm:pt>
    <dgm:pt modelId="{B59415B2-324D-8843-921B-72C9AB5FE520}">
      <dgm:prSet phldrT="[Text]"/>
      <dgm:spPr/>
      <dgm:t>
        <a:bodyPr/>
        <a:lstStyle/>
        <a:p>
          <a:pPr rtl="0"/>
          <a:r>
            <a:rPr lang="en-GB" dirty="0"/>
            <a:t>Import </a:t>
          </a:r>
        </a:p>
      </dgm:t>
    </dgm:pt>
    <dgm:pt modelId="{AB4E24CE-E467-734F-9E92-067C65D30705}" type="parTrans" cxnId="{97D9F0D4-2ADB-2D47-8CE5-3B9819A0C4E5}">
      <dgm:prSet/>
      <dgm:spPr/>
      <dgm:t>
        <a:bodyPr/>
        <a:lstStyle/>
        <a:p>
          <a:endParaRPr lang="en-GB"/>
        </a:p>
      </dgm:t>
    </dgm:pt>
    <dgm:pt modelId="{66629963-E91C-334E-88C3-C090DA76157A}" type="sibTrans" cxnId="{97D9F0D4-2ADB-2D47-8CE5-3B9819A0C4E5}">
      <dgm:prSet/>
      <dgm:spPr/>
      <dgm:t>
        <a:bodyPr/>
        <a:lstStyle/>
        <a:p>
          <a:endParaRPr lang="en-GB"/>
        </a:p>
      </dgm:t>
    </dgm:pt>
    <dgm:pt modelId="{C6EEC764-C211-AC42-B8F4-8A96CF590ADF}">
      <dgm:prSet phldrT="[Text]"/>
      <dgm:spPr/>
      <dgm:t>
        <a:bodyPr/>
        <a:lstStyle/>
        <a:p>
          <a:pPr rtl="0"/>
          <a:r>
            <a:rPr lang="en-GB" dirty="0"/>
            <a:t>export</a:t>
          </a:r>
        </a:p>
      </dgm:t>
    </dgm:pt>
    <dgm:pt modelId="{C8CB61BB-1C4B-FD47-9A11-D89059F38FFE}" type="parTrans" cxnId="{76CFAF63-39A2-064D-9516-822A00421B9D}">
      <dgm:prSet/>
      <dgm:spPr/>
      <dgm:t>
        <a:bodyPr/>
        <a:lstStyle/>
        <a:p>
          <a:endParaRPr lang="en-GB"/>
        </a:p>
      </dgm:t>
    </dgm:pt>
    <dgm:pt modelId="{0EAB3B74-D260-FC44-9AA2-D2EBE3F4B393}" type="sibTrans" cxnId="{76CFAF63-39A2-064D-9516-822A00421B9D}">
      <dgm:prSet/>
      <dgm:spPr/>
      <dgm:t>
        <a:bodyPr/>
        <a:lstStyle/>
        <a:p>
          <a:endParaRPr lang="en-GB"/>
        </a:p>
      </dgm:t>
    </dgm:pt>
    <dgm:pt modelId="{CE54826B-3380-C043-9919-7A8C3BF4D695}" type="pres">
      <dgm:prSet presAssocID="{3105D6E4-E303-1541-8008-C67BFFDF3B01}" presName="compositeShape" presStyleCnt="0">
        <dgm:presLayoutVars>
          <dgm:chMax val="2"/>
          <dgm:dir/>
          <dgm:resizeHandles val="exact"/>
        </dgm:presLayoutVars>
      </dgm:prSet>
      <dgm:spPr/>
    </dgm:pt>
    <dgm:pt modelId="{67417FBA-A9B1-974E-8B9A-62F2F1261F23}" type="pres">
      <dgm:prSet presAssocID="{B59415B2-324D-8843-921B-72C9AB5FE520}" presName="upArrow" presStyleLbl="node1" presStyleIdx="0" presStyleCnt="2"/>
      <dgm:spPr/>
    </dgm:pt>
    <dgm:pt modelId="{D4DA0FA0-4ECC-7E49-BC18-A6C8FBB0E5F7}" type="pres">
      <dgm:prSet presAssocID="{B59415B2-324D-8843-921B-72C9AB5FE520}" presName="upArrowText" presStyleLbl="revTx" presStyleIdx="0" presStyleCnt="2">
        <dgm:presLayoutVars>
          <dgm:chMax val="0"/>
          <dgm:bulletEnabled val="1"/>
        </dgm:presLayoutVars>
      </dgm:prSet>
      <dgm:spPr/>
    </dgm:pt>
    <dgm:pt modelId="{A11D953B-6FA3-BD4D-B1B5-E542908E711D}" type="pres">
      <dgm:prSet presAssocID="{C6EEC764-C211-AC42-B8F4-8A96CF590ADF}" presName="downArrow" presStyleLbl="node1" presStyleIdx="1" presStyleCnt="2"/>
      <dgm:spPr/>
    </dgm:pt>
    <dgm:pt modelId="{08D5BB65-CF75-DB48-9650-D61CE46114A2}" type="pres">
      <dgm:prSet presAssocID="{C6EEC764-C211-AC42-B8F4-8A96CF590ADF}" presName="downArrowText" presStyleLbl="revTx" presStyleIdx="1" presStyleCnt="2">
        <dgm:presLayoutVars>
          <dgm:chMax val="0"/>
          <dgm:bulletEnabled val="1"/>
        </dgm:presLayoutVars>
      </dgm:prSet>
      <dgm:spPr/>
    </dgm:pt>
  </dgm:ptLst>
  <dgm:cxnLst>
    <dgm:cxn modelId="{56CD550E-F4ED-4F45-8A65-4570E1DD0D95}" type="presOf" srcId="{B59415B2-324D-8843-921B-72C9AB5FE520}" destId="{D4DA0FA0-4ECC-7E49-BC18-A6C8FBB0E5F7}" srcOrd="0" destOrd="0" presId="urn:microsoft.com/office/officeart/2005/8/layout/arrow4"/>
    <dgm:cxn modelId="{3C15932D-2E0D-994D-A783-9D3498688A69}" type="presOf" srcId="{C6EEC764-C211-AC42-B8F4-8A96CF590ADF}" destId="{08D5BB65-CF75-DB48-9650-D61CE46114A2}" srcOrd="0" destOrd="0" presId="urn:microsoft.com/office/officeart/2005/8/layout/arrow4"/>
    <dgm:cxn modelId="{76CFAF63-39A2-064D-9516-822A00421B9D}" srcId="{3105D6E4-E303-1541-8008-C67BFFDF3B01}" destId="{C6EEC764-C211-AC42-B8F4-8A96CF590ADF}" srcOrd="1" destOrd="0" parTransId="{C8CB61BB-1C4B-FD47-9A11-D89059F38FFE}" sibTransId="{0EAB3B74-D260-FC44-9AA2-D2EBE3F4B393}"/>
    <dgm:cxn modelId="{FA66F1B7-CA39-A044-B88B-6CF3C89DC6D7}" type="presOf" srcId="{3105D6E4-E303-1541-8008-C67BFFDF3B01}" destId="{CE54826B-3380-C043-9919-7A8C3BF4D695}" srcOrd="0" destOrd="0" presId="urn:microsoft.com/office/officeart/2005/8/layout/arrow4"/>
    <dgm:cxn modelId="{97D9F0D4-2ADB-2D47-8CE5-3B9819A0C4E5}" srcId="{3105D6E4-E303-1541-8008-C67BFFDF3B01}" destId="{B59415B2-324D-8843-921B-72C9AB5FE520}" srcOrd="0" destOrd="0" parTransId="{AB4E24CE-E467-734F-9E92-067C65D30705}" sibTransId="{66629963-E91C-334E-88C3-C090DA76157A}"/>
    <dgm:cxn modelId="{593B2AC0-6E46-E54E-8974-F9B8EDFF9C7C}" type="presParOf" srcId="{CE54826B-3380-C043-9919-7A8C3BF4D695}" destId="{67417FBA-A9B1-974E-8B9A-62F2F1261F23}" srcOrd="0" destOrd="0" presId="urn:microsoft.com/office/officeart/2005/8/layout/arrow4"/>
    <dgm:cxn modelId="{0580D6A8-B64F-A043-88BD-2ABA8C74613B}" type="presParOf" srcId="{CE54826B-3380-C043-9919-7A8C3BF4D695}" destId="{D4DA0FA0-4ECC-7E49-BC18-A6C8FBB0E5F7}" srcOrd="1" destOrd="0" presId="urn:microsoft.com/office/officeart/2005/8/layout/arrow4"/>
    <dgm:cxn modelId="{B49E53D0-37FC-4044-B48D-8D55B8A73CD6}" type="presParOf" srcId="{CE54826B-3380-C043-9919-7A8C3BF4D695}" destId="{A11D953B-6FA3-BD4D-B1B5-E542908E711D}" srcOrd="2" destOrd="0" presId="urn:microsoft.com/office/officeart/2005/8/layout/arrow4"/>
    <dgm:cxn modelId="{E28BAC38-19D2-A64F-AEF7-345DB3526232}" type="presParOf" srcId="{CE54826B-3380-C043-9919-7A8C3BF4D695}" destId="{08D5BB65-CF75-DB48-9650-D61CE46114A2}" srcOrd="3" destOrd="0" presId="urn:microsoft.com/office/officeart/2005/8/layout/arrow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9A129A5-14A8-0744-90DA-7E4F436FD548}" type="doc">
      <dgm:prSet loTypeId="urn:microsoft.com/office/officeart/2005/8/layout/cycle8" loCatId="" qsTypeId="urn:microsoft.com/office/officeart/2005/8/quickstyle/simple1" qsCatId="simple" csTypeId="urn:microsoft.com/office/officeart/2005/8/colors/accent1_2" csCatId="accent1" phldr="1"/>
      <dgm:spPr/>
    </dgm:pt>
    <dgm:pt modelId="{173B741C-C6B8-6842-A3D8-218853CDB821}">
      <dgm:prSet phldrT="[Text]"/>
      <dgm:spPr/>
      <dgm:t>
        <a:bodyPr/>
        <a:lstStyle/>
        <a:p>
          <a:pPr rtl="0"/>
          <a:r>
            <a:rPr lang="en-GB" dirty="0"/>
            <a:t>New data base</a:t>
          </a:r>
        </a:p>
      </dgm:t>
    </dgm:pt>
    <dgm:pt modelId="{2D709C9B-E693-874A-9742-1CE296C2B7AE}" type="parTrans" cxnId="{C0A80C9D-5251-2F43-A09A-1C03E4ED703E}">
      <dgm:prSet/>
      <dgm:spPr/>
      <dgm:t>
        <a:bodyPr/>
        <a:lstStyle/>
        <a:p>
          <a:endParaRPr lang="en-GB"/>
        </a:p>
      </dgm:t>
    </dgm:pt>
    <dgm:pt modelId="{BB63E1A4-C0CB-E740-BCAC-25741B87E2E4}" type="sibTrans" cxnId="{C0A80C9D-5251-2F43-A09A-1C03E4ED703E}">
      <dgm:prSet/>
      <dgm:spPr/>
      <dgm:t>
        <a:bodyPr/>
        <a:lstStyle/>
        <a:p>
          <a:endParaRPr lang="en-GB"/>
        </a:p>
      </dgm:t>
    </dgm:pt>
    <dgm:pt modelId="{B9D2C8AD-353A-F548-B607-CC21ACC4B08B}">
      <dgm:prSet phldrT="[Text]"/>
      <dgm:spPr/>
      <dgm:t>
        <a:bodyPr/>
        <a:lstStyle/>
        <a:p>
          <a:pPr rtl="0"/>
          <a:r>
            <a:rPr lang="en-GB" dirty="0"/>
            <a:t>New survey</a:t>
          </a:r>
        </a:p>
      </dgm:t>
    </dgm:pt>
    <dgm:pt modelId="{7C4B854C-C4C0-B043-B33E-A78F5A95A3AB}" type="parTrans" cxnId="{93BE05A1-78CD-CA4F-9600-F96616F22C63}">
      <dgm:prSet/>
      <dgm:spPr/>
      <dgm:t>
        <a:bodyPr/>
        <a:lstStyle/>
        <a:p>
          <a:endParaRPr lang="en-GB"/>
        </a:p>
      </dgm:t>
    </dgm:pt>
    <dgm:pt modelId="{6C20D7F3-1B5A-2044-8F63-5C72A444815F}" type="sibTrans" cxnId="{93BE05A1-78CD-CA4F-9600-F96616F22C63}">
      <dgm:prSet/>
      <dgm:spPr/>
      <dgm:t>
        <a:bodyPr/>
        <a:lstStyle/>
        <a:p>
          <a:endParaRPr lang="en-GB"/>
        </a:p>
      </dgm:t>
    </dgm:pt>
    <dgm:pt modelId="{12A22E98-82AB-B44E-AB97-76E93F06F5BD}">
      <dgm:prSet phldrT="[Text]"/>
      <dgm:spPr/>
      <dgm:t>
        <a:bodyPr/>
        <a:lstStyle/>
        <a:p>
          <a:pPr rtl="0"/>
          <a:r>
            <a:rPr lang="en-GB" dirty="0"/>
            <a:t>Old data base</a:t>
          </a:r>
        </a:p>
      </dgm:t>
    </dgm:pt>
    <dgm:pt modelId="{9A41929C-B757-DF46-B4DC-ADE9BD6D3F56}" type="parTrans" cxnId="{801FEEAF-8198-974B-A70E-043B0BF48ACB}">
      <dgm:prSet/>
      <dgm:spPr/>
      <dgm:t>
        <a:bodyPr/>
        <a:lstStyle/>
        <a:p>
          <a:endParaRPr lang="en-GB"/>
        </a:p>
      </dgm:t>
    </dgm:pt>
    <dgm:pt modelId="{205CE77D-D44C-0D48-9ADD-106C0E5F021F}" type="sibTrans" cxnId="{801FEEAF-8198-974B-A70E-043B0BF48ACB}">
      <dgm:prSet/>
      <dgm:spPr/>
      <dgm:t>
        <a:bodyPr/>
        <a:lstStyle/>
        <a:p>
          <a:endParaRPr lang="en-GB"/>
        </a:p>
      </dgm:t>
    </dgm:pt>
    <dgm:pt modelId="{74536264-9D4E-9F46-89EB-0C5359100FF7}" type="pres">
      <dgm:prSet presAssocID="{B9A129A5-14A8-0744-90DA-7E4F436FD548}" presName="compositeShape" presStyleCnt="0">
        <dgm:presLayoutVars>
          <dgm:chMax val="7"/>
          <dgm:dir/>
          <dgm:resizeHandles val="exact"/>
        </dgm:presLayoutVars>
      </dgm:prSet>
      <dgm:spPr/>
    </dgm:pt>
    <dgm:pt modelId="{39E959BC-DBC9-EE43-B51A-AEFAF9DDD892}" type="pres">
      <dgm:prSet presAssocID="{B9A129A5-14A8-0744-90DA-7E4F436FD548}" presName="wedge1" presStyleLbl="node1" presStyleIdx="0" presStyleCnt="3"/>
      <dgm:spPr/>
    </dgm:pt>
    <dgm:pt modelId="{9CEA1F44-E27E-9A43-ABF5-64ABA27D8C03}" type="pres">
      <dgm:prSet presAssocID="{B9A129A5-14A8-0744-90DA-7E4F436FD548}" presName="dummy1a" presStyleCnt="0"/>
      <dgm:spPr/>
    </dgm:pt>
    <dgm:pt modelId="{DDF5BC4C-68AD-4542-96EA-FFCB0ED895E1}" type="pres">
      <dgm:prSet presAssocID="{B9A129A5-14A8-0744-90DA-7E4F436FD548}" presName="dummy1b" presStyleCnt="0"/>
      <dgm:spPr/>
    </dgm:pt>
    <dgm:pt modelId="{6FBB07D3-50DF-FC41-B22B-822FE780E9FC}" type="pres">
      <dgm:prSet presAssocID="{B9A129A5-14A8-0744-90DA-7E4F436FD548}" presName="wedge1Tx" presStyleLbl="node1" presStyleIdx="0" presStyleCnt="3">
        <dgm:presLayoutVars>
          <dgm:chMax val="0"/>
          <dgm:chPref val="0"/>
          <dgm:bulletEnabled val="1"/>
        </dgm:presLayoutVars>
      </dgm:prSet>
      <dgm:spPr/>
    </dgm:pt>
    <dgm:pt modelId="{940A5541-0B34-2845-8325-5459CBEF0ED4}" type="pres">
      <dgm:prSet presAssocID="{B9A129A5-14A8-0744-90DA-7E4F436FD548}" presName="wedge2" presStyleLbl="node1" presStyleIdx="1" presStyleCnt="3"/>
      <dgm:spPr/>
    </dgm:pt>
    <dgm:pt modelId="{A8D68B0D-23AE-364C-8683-C24A41D288DF}" type="pres">
      <dgm:prSet presAssocID="{B9A129A5-14A8-0744-90DA-7E4F436FD548}" presName="dummy2a" presStyleCnt="0"/>
      <dgm:spPr/>
    </dgm:pt>
    <dgm:pt modelId="{3189BDC0-2191-1D4A-B7FB-7B34C14779FF}" type="pres">
      <dgm:prSet presAssocID="{B9A129A5-14A8-0744-90DA-7E4F436FD548}" presName="dummy2b" presStyleCnt="0"/>
      <dgm:spPr/>
    </dgm:pt>
    <dgm:pt modelId="{0C58A5D7-BB83-454F-8602-175AA5048BF1}" type="pres">
      <dgm:prSet presAssocID="{B9A129A5-14A8-0744-90DA-7E4F436FD548}" presName="wedge2Tx" presStyleLbl="node1" presStyleIdx="1" presStyleCnt="3">
        <dgm:presLayoutVars>
          <dgm:chMax val="0"/>
          <dgm:chPref val="0"/>
          <dgm:bulletEnabled val="1"/>
        </dgm:presLayoutVars>
      </dgm:prSet>
      <dgm:spPr/>
    </dgm:pt>
    <dgm:pt modelId="{386D97AE-9169-4446-8652-CBA42871F9E7}" type="pres">
      <dgm:prSet presAssocID="{B9A129A5-14A8-0744-90DA-7E4F436FD548}" presName="wedge3" presStyleLbl="node1" presStyleIdx="2" presStyleCnt="3"/>
      <dgm:spPr/>
    </dgm:pt>
    <dgm:pt modelId="{00ACB808-F53D-3C49-AF48-3FA0DCE822F0}" type="pres">
      <dgm:prSet presAssocID="{B9A129A5-14A8-0744-90DA-7E4F436FD548}" presName="dummy3a" presStyleCnt="0"/>
      <dgm:spPr/>
    </dgm:pt>
    <dgm:pt modelId="{893C2256-0619-A649-9731-1BF0124903FC}" type="pres">
      <dgm:prSet presAssocID="{B9A129A5-14A8-0744-90DA-7E4F436FD548}" presName="dummy3b" presStyleCnt="0"/>
      <dgm:spPr/>
    </dgm:pt>
    <dgm:pt modelId="{C32B5D6A-F46E-524C-A465-91C3136DFC92}" type="pres">
      <dgm:prSet presAssocID="{B9A129A5-14A8-0744-90DA-7E4F436FD548}" presName="wedge3Tx" presStyleLbl="node1" presStyleIdx="2" presStyleCnt="3">
        <dgm:presLayoutVars>
          <dgm:chMax val="0"/>
          <dgm:chPref val="0"/>
          <dgm:bulletEnabled val="1"/>
        </dgm:presLayoutVars>
      </dgm:prSet>
      <dgm:spPr/>
    </dgm:pt>
    <dgm:pt modelId="{C1AB2650-C477-6746-8128-0BFF72767967}" type="pres">
      <dgm:prSet presAssocID="{BB63E1A4-C0CB-E740-BCAC-25741B87E2E4}" presName="arrowWedge1" presStyleLbl="fgSibTrans2D1" presStyleIdx="0" presStyleCnt="3"/>
      <dgm:spPr/>
    </dgm:pt>
    <dgm:pt modelId="{90CAFAFE-5836-9340-B3D6-4BD24E3D3E82}" type="pres">
      <dgm:prSet presAssocID="{6C20D7F3-1B5A-2044-8F63-5C72A444815F}" presName="arrowWedge2" presStyleLbl="fgSibTrans2D1" presStyleIdx="1" presStyleCnt="3"/>
      <dgm:spPr/>
    </dgm:pt>
    <dgm:pt modelId="{F056DEFF-2779-2A4A-923B-5F9A58A126C5}" type="pres">
      <dgm:prSet presAssocID="{205CE77D-D44C-0D48-9ADD-106C0E5F021F}" presName="arrowWedge3" presStyleLbl="fgSibTrans2D1" presStyleIdx="2" presStyleCnt="3"/>
      <dgm:spPr/>
    </dgm:pt>
  </dgm:ptLst>
  <dgm:cxnLst>
    <dgm:cxn modelId="{25620212-AF7D-604C-9768-2E85C030AB1C}" type="presOf" srcId="{12A22E98-82AB-B44E-AB97-76E93F06F5BD}" destId="{C32B5D6A-F46E-524C-A465-91C3136DFC92}" srcOrd="1" destOrd="0" presId="urn:microsoft.com/office/officeart/2005/8/layout/cycle8"/>
    <dgm:cxn modelId="{FBA61719-BF81-2E4C-803A-66DD2A9F9D68}" type="presOf" srcId="{B9D2C8AD-353A-F548-B607-CC21ACC4B08B}" destId="{0C58A5D7-BB83-454F-8602-175AA5048BF1}" srcOrd="1" destOrd="0" presId="urn:microsoft.com/office/officeart/2005/8/layout/cycle8"/>
    <dgm:cxn modelId="{08CC0379-E01F-4346-8C5B-B5AC0591001A}" type="presOf" srcId="{173B741C-C6B8-6842-A3D8-218853CDB821}" destId="{39E959BC-DBC9-EE43-B51A-AEFAF9DDD892}" srcOrd="0" destOrd="0" presId="urn:microsoft.com/office/officeart/2005/8/layout/cycle8"/>
    <dgm:cxn modelId="{98636B96-637E-AA4E-BF62-BE8DC4E20E95}" type="presOf" srcId="{173B741C-C6B8-6842-A3D8-218853CDB821}" destId="{6FBB07D3-50DF-FC41-B22B-822FE780E9FC}" srcOrd="1" destOrd="0" presId="urn:microsoft.com/office/officeart/2005/8/layout/cycle8"/>
    <dgm:cxn modelId="{C0A80C9D-5251-2F43-A09A-1C03E4ED703E}" srcId="{B9A129A5-14A8-0744-90DA-7E4F436FD548}" destId="{173B741C-C6B8-6842-A3D8-218853CDB821}" srcOrd="0" destOrd="0" parTransId="{2D709C9B-E693-874A-9742-1CE296C2B7AE}" sibTransId="{BB63E1A4-C0CB-E740-BCAC-25741B87E2E4}"/>
    <dgm:cxn modelId="{93BE05A1-78CD-CA4F-9600-F96616F22C63}" srcId="{B9A129A5-14A8-0744-90DA-7E4F436FD548}" destId="{B9D2C8AD-353A-F548-B607-CC21ACC4B08B}" srcOrd="1" destOrd="0" parTransId="{7C4B854C-C4C0-B043-B33E-A78F5A95A3AB}" sibTransId="{6C20D7F3-1B5A-2044-8F63-5C72A444815F}"/>
    <dgm:cxn modelId="{801FEEAF-8198-974B-A70E-043B0BF48ACB}" srcId="{B9A129A5-14A8-0744-90DA-7E4F436FD548}" destId="{12A22E98-82AB-B44E-AB97-76E93F06F5BD}" srcOrd="2" destOrd="0" parTransId="{9A41929C-B757-DF46-B4DC-ADE9BD6D3F56}" sibTransId="{205CE77D-D44C-0D48-9ADD-106C0E5F021F}"/>
    <dgm:cxn modelId="{43CB28B2-CC68-3C4A-AAA2-B3ADF4001BBA}" type="presOf" srcId="{B9A129A5-14A8-0744-90DA-7E4F436FD548}" destId="{74536264-9D4E-9F46-89EB-0C5359100FF7}" srcOrd="0" destOrd="0" presId="urn:microsoft.com/office/officeart/2005/8/layout/cycle8"/>
    <dgm:cxn modelId="{588D46CC-516B-3043-AEC0-6B1D530DA4FD}" type="presOf" srcId="{12A22E98-82AB-B44E-AB97-76E93F06F5BD}" destId="{386D97AE-9169-4446-8652-CBA42871F9E7}" srcOrd="0" destOrd="0" presId="urn:microsoft.com/office/officeart/2005/8/layout/cycle8"/>
    <dgm:cxn modelId="{58B920DB-16ED-AC46-840F-EA7BE401288F}" type="presOf" srcId="{B9D2C8AD-353A-F548-B607-CC21ACC4B08B}" destId="{940A5541-0B34-2845-8325-5459CBEF0ED4}" srcOrd="0" destOrd="0" presId="urn:microsoft.com/office/officeart/2005/8/layout/cycle8"/>
    <dgm:cxn modelId="{FAB2436A-A024-4C44-8EBF-25FF47BF9B71}" type="presParOf" srcId="{74536264-9D4E-9F46-89EB-0C5359100FF7}" destId="{39E959BC-DBC9-EE43-B51A-AEFAF9DDD892}" srcOrd="0" destOrd="0" presId="urn:microsoft.com/office/officeart/2005/8/layout/cycle8"/>
    <dgm:cxn modelId="{D891E228-7A33-BF49-8C8A-61F7B1A8437D}" type="presParOf" srcId="{74536264-9D4E-9F46-89EB-0C5359100FF7}" destId="{9CEA1F44-E27E-9A43-ABF5-64ABA27D8C03}" srcOrd="1" destOrd="0" presId="urn:microsoft.com/office/officeart/2005/8/layout/cycle8"/>
    <dgm:cxn modelId="{B6C13B52-0156-1F46-9ED1-ACB34AE2E177}" type="presParOf" srcId="{74536264-9D4E-9F46-89EB-0C5359100FF7}" destId="{DDF5BC4C-68AD-4542-96EA-FFCB0ED895E1}" srcOrd="2" destOrd="0" presId="urn:microsoft.com/office/officeart/2005/8/layout/cycle8"/>
    <dgm:cxn modelId="{142A884B-3078-BE4A-87E7-D3D018B8B63A}" type="presParOf" srcId="{74536264-9D4E-9F46-89EB-0C5359100FF7}" destId="{6FBB07D3-50DF-FC41-B22B-822FE780E9FC}" srcOrd="3" destOrd="0" presId="urn:microsoft.com/office/officeart/2005/8/layout/cycle8"/>
    <dgm:cxn modelId="{CC9F2BFB-C889-0049-9457-B97F2614DBFF}" type="presParOf" srcId="{74536264-9D4E-9F46-89EB-0C5359100FF7}" destId="{940A5541-0B34-2845-8325-5459CBEF0ED4}" srcOrd="4" destOrd="0" presId="urn:microsoft.com/office/officeart/2005/8/layout/cycle8"/>
    <dgm:cxn modelId="{CA9FE2D5-BC01-7A4F-8FD7-ECC76A7547DB}" type="presParOf" srcId="{74536264-9D4E-9F46-89EB-0C5359100FF7}" destId="{A8D68B0D-23AE-364C-8683-C24A41D288DF}" srcOrd="5" destOrd="0" presId="urn:microsoft.com/office/officeart/2005/8/layout/cycle8"/>
    <dgm:cxn modelId="{1AA48B9E-CDCC-2E47-B199-5F68D14AB9A3}" type="presParOf" srcId="{74536264-9D4E-9F46-89EB-0C5359100FF7}" destId="{3189BDC0-2191-1D4A-B7FB-7B34C14779FF}" srcOrd="6" destOrd="0" presId="urn:microsoft.com/office/officeart/2005/8/layout/cycle8"/>
    <dgm:cxn modelId="{FCB6C1D3-D57D-8A4C-84BF-461E1DC80ECE}" type="presParOf" srcId="{74536264-9D4E-9F46-89EB-0C5359100FF7}" destId="{0C58A5D7-BB83-454F-8602-175AA5048BF1}" srcOrd="7" destOrd="0" presId="urn:microsoft.com/office/officeart/2005/8/layout/cycle8"/>
    <dgm:cxn modelId="{00FAE564-D628-8646-8C66-E416FA681954}" type="presParOf" srcId="{74536264-9D4E-9F46-89EB-0C5359100FF7}" destId="{386D97AE-9169-4446-8652-CBA42871F9E7}" srcOrd="8" destOrd="0" presId="urn:microsoft.com/office/officeart/2005/8/layout/cycle8"/>
    <dgm:cxn modelId="{794F3A0F-129A-5245-859D-5AEA1B9B8166}" type="presParOf" srcId="{74536264-9D4E-9F46-89EB-0C5359100FF7}" destId="{00ACB808-F53D-3C49-AF48-3FA0DCE822F0}" srcOrd="9" destOrd="0" presId="urn:microsoft.com/office/officeart/2005/8/layout/cycle8"/>
    <dgm:cxn modelId="{B4B48032-26E2-EB41-9419-33B8A043B9DC}" type="presParOf" srcId="{74536264-9D4E-9F46-89EB-0C5359100FF7}" destId="{893C2256-0619-A649-9731-1BF0124903FC}" srcOrd="10" destOrd="0" presId="urn:microsoft.com/office/officeart/2005/8/layout/cycle8"/>
    <dgm:cxn modelId="{6B7EBB28-509D-774A-81E6-1894A9120446}" type="presParOf" srcId="{74536264-9D4E-9F46-89EB-0C5359100FF7}" destId="{C32B5D6A-F46E-524C-A465-91C3136DFC92}" srcOrd="11" destOrd="0" presId="urn:microsoft.com/office/officeart/2005/8/layout/cycle8"/>
    <dgm:cxn modelId="{ADEF19BA-985B-D84B-A101-16B9257A3921}" type="presParOf" srcId="{74536264-9D4E-9F46-89EB-0C5359100FF7}" destId="{C1AB2650-C477-6746-8128-0BFF72767967}" srcOrd="12" destOrd="0" presId="urn:microsoft.com/office/officeart/2005/8/layout/cycle8"/>
    <dgm:cxn modelId="{BF553A84-03C9-5D41-8FAC-AE7F734A3D75}" type="presParOf" srcId="{74536264-9D4E-9F46-89EB-0C5359100FF7}" destId="{90CAFAFE-5836-9340-B3D6-4BD24E3D3E82}" srcOrd="13" destOrd="0" presId="urn:microsoft.com/office/officeart/2005/8/layout/cycle8"/>
    <dgm:cxn modelId="{11A2AC11-6D98-9245-AF00-2CFC24D5CD8C}" type="presParOf" srcId="{74536264-9D4E-9F46-89EB-0C5359100FF7}" destId="{F056DEFF-2779-2A4A-923B-5F9A58A126C5}" srcOrd="14" destOrd="0" presId="urn:microsoft.com/office/officeart/2005/8/layout/cycle8"/>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133C76B-B82F-0348-A7DA-E688291A2618}" type="doc">
      <dgm:prSet loTypeId="urn:microsoft.com/office/officeart/2008/layout/NameandTitleOrganizationalChart" loCatId="" qsTypeId="urn:microsoft.com/office/officeart/2005/8/quickstyle/simple1" qsCatId="simple" csTypeId="urn:microsoft.com/office/officeart/2005/8/colors/accent1_2" csCatId="accent1" phldr="1"/>
      <dgm:spPr/>
      <dgm:t>
        <a:bodyPr/>
        <a:lstStyle/>
        <a:p>
          <a:endParaRPr lang="en-GB"/>
        </a:p>
      </dgm:t>
    </dgm:pt>
    <dgm:pt modelId="{EB7A22FB-EEE1-3146-94A8-7DC0A95D1823}">
      <dgm:prSet phldrT="[Text]"/>
      <dgm:spPr/>
      <dgm:t>
        <a:bodyPr/>
        <a:lstStyle/>
        <a:p>
          <a:pPr rtl="0"/>
          <a:r>
            <a:rPr lang="en-GB" dirty="0"/>
            <a:t>Accepting Job</a:t>
          </a:r>
        </a:p>
      </dgm:t>
    </dgm:pt>
    <dgm:pt modelId="{FDE06344-A4AB-7F4F-8974-4B9E968ACBD7}" type="parTrans" cxnId="{990179F3-8312-7141-9B11-E61914650FF2}">
      <dgm:prSet/>
      <dgm:spPr/>
      <dgm:t>
        <a:bodyPr/>
        <a:lstStyle/>
        <a:p>
          <a:endParaRPr lang="en-GB"/>
        </a:p>
      </dgm:t>
    </dgm:pt>
    <dgm:pt modelId="{EB363B09-A63B-8D49-AF9B-2623C2949A3C}" type="sibTrans" cxnId="{990179F3-8312-7141-9B11-E61914650FF2}">
      <dgm:prSet/>
      <dgm:spPr/>
      <dgm:t>
        <a:bodyPr/>
        <a:lstStyle/>
        <a:p>
          <a:endParaRPr lang="en-GB"/>
        </a:p>
      </dgm:t>
    </dgm:pt>
    <dgm:pt modelId="{967D0415-7B42-0C40-A88A-3097F73BE1D4}">
      <dgm:prSet phldrT="[Text]"/>
      <dgm:spPr/>
      <dgm:t>
        <a:bodyPr/>
        <a:lstStyle/>
        <a:p>
          <a:pPr rtl="0"/>
          <a:r>
            <a:rPr lang="en-GB" dirty="0"/>
            <a:t>yes</a:t>
          </a:r>
        </a:p>
      </dgm:t>
    </dgm:pt>
    <dgm:pt modelId="{F2650AD3-D44E-5B45-964D-A911D6031CF7}" type="parTrans" cxnId="{26C460FF-3DE2-C34F-BA67-44AADC524301}">
      <dgm:prSet/>
      <dgm:spPr/>
      <dgm:t>
        <a:bodyPr/>
        <a:lstStyle/>
        <a:p>
          <a:endParaRPr lang="en-GB"/>
        </a:p>
      </dgm:t>
    </dgm:pt>
    <dgm:pt modelId="{D1EC1166-365F-3344-A37E-AC2FD23FEBD1}" type="sibTrans" cxnId="{26C460FF-3DE2-C34F-BA67-44AADC524301}">
      <dgm:prSet/>
      <dgm:spPr/>
      <dgm:t>
        <a:bodyPr/>
        <a:lstStyle/>
        <a:p>
          <a:endParaRPr lang="en-GB"/>
        </a:p>
      </dgm:t>
    </dgm:pt>
    <dgm:pt modelId="{D4C6CA25-286D-8D40-8B90-C0300D50E2D7}">
      <dgm:prSet phldrT="[Text]"/>
      <dgm:spPr/>
      <dgm:t>
        <a:bodyPr/>
        <a:lstStyle/>
        <a:p>
          <a:r>
            <a:rPr lang="en-GB" dirty="0"/>
            <a:t>time of graduation</a:t>
          </a:r>
        </a:p>
      </dgm:t>
    </dgm:pt>
    <dgm:pt modelId="{34C2B570-AD45-F345-9E2F-522E3955992A}" type="parTrans" cxnId="{E87F5B0C-A3FC-FD41-AD7B-F61BBBF29C1A}">
      <dgm:prSet/>
      <dgm:spPr/>
      <dgm:t>
        <a:bodyPr/>
        <a:lstStyle/>
        <a:p>
          <a:endParaRPr lang="en-GB"/>
        </a:p>
      </dgm:t>
    </dgm:pt>
    <dgm:pt modelId="{4242CBD7-3A88-2E40-9AE4-0F2620213E0B}" type="sibTrans" cxnId="{E87F5B0C-A3FC-FD41-AD7B-F61BBBF29C1A}">
      <dgm:prSet/>
      <dgm:spPr/>
      <dgm:t>
        <a:bodyPr/>
        <a:lstStyle/>
        <a:p>
          <a:pPr rtl="0"/>
          <a:endParaRPr lang="en-GB" dirty="0"/>
        </a:p>
      </dgm:t>
    </dgm:pt>
    <dgm:pt modelId="{3437571B-06A4-B94A-B880-E307E201008C}">
      <dgm:prSet phldrT="[Text]"/>
      <dgm:spPr/>
      <dgm:t>
        <a:bodyPr/>
        <a:lstStyle/>
        <a:p>
          <a:r>
            <a:rPr lang="en-GB" dirty="0"/>
            <a:t>grade </a:t>
          </a:r>
        </a:p>
      </dgm:t>
    </dgm:pt>
    <dgm:pt modelId="{3F47F006-571E-CD49-B276-9B524E098F70}" type="parTrans" cxnId="{719F476B-30CD-6E46-9AEE-956A40FCCE75}">
      <dgm:prSet/>
      <dgm:spPr/>
      <dgm:t>
        <a:bodyPr/>
        <a:lstStyle/>
        <a:p>
          <a:endParaRPr lang="en-GB"/>
        </a:p>
      </dgm:t>
    </dgm:pt>
    <dgm:pt modelId="{44C7B0A0-29C8-094B-8BC6-7312E21438C0}" type="sibTrans" cxnId="{719F476B-30CD-6E46-9AEE-956A40FCCE75}">
      <dgm:prSet/>
      <dgm:spPr/>
      <dgm:t>
        <a:bodyPr/>
        <a:lstStyle/>
        <a:p>
          <a:pPr rtl="0"/>
          <a:endParaRPr lang="en-GB"/>
        </a:p>
      </dgm:t>
    </dgm:pt>
    <dgm:pt modelId="{747AA8D1-D8A0-A54E-B163-C71657B95564}">
      <dgm:prSet phldrT="[Text]"/>
      <dgm:spPr/>
      <dgm:t>
        <a:bodyPr/>
        <a:lstStyle/>
        <a:p>
          <a:pPr rtl="0"/>
          <a:r>
            <a:rPr lang="en-GB" dirty="0"/>
            <a:t>No</a:t>
          </a:r>
        </a:p>
      </dgm:t>
    </dgm:pt>
    <dgm:pt modelId="{6D3E7E79-E8C7-3346-AB54-C29C2A160FBE}" type="parTrans" cxnId="{9EBE24ED-29B8-9C48-97AA-B2E2964CEE76}">
      <dgm:prSet/>
      <dgm:spPr/>
      <dgm:t>
        <a:bodyPr/>
        <a:lstStyle/>
        <a:p>
          <a:endParaRPr lang="en-GB"/>
        </a:p>
      </dgm:t>
    </dgm:pt>
    <dgm:pt modelId="{73FA839D-0AD9-1D4A-81EC-B6067149E149}" type="sibTrans" cxnId="{9EBE24ED-29B8-9C48-97AA-B2E2964CEE76}">
      <dgm:prSet/>
      <dgm:spPr/>
      <dgm:t>
        <a:bodyPr/>
        <a:lstStyle/>
        <a:p>
          <a:endParaRPr lang="en-GB"/>
        </a:p>
      </dgm:t>
    </dgm:pt>
    <dgm:pt modelId="{77E93D25-BB21-594F-AD63-6458FA0957FA}">
      <dgm:prSet phldrT="[Text]"/>
      <dgm:spPr/>
      <dgm:t>
        <a:bodyPr/>
        <a:lstStyle/>
        <a:p>
          <a:r>
            <a:rPr lang="en-GB" dirty="0"/>
            <a:t>time of gradation </a:t>
          </a:r>
        </a:p>
      </dgm:t>
    </dgm:pt>
    <dgm:pt modelId="{06ECC576-94F5-054F-8C34-1391B3199E56}" type="parTrans" cxnId="{88EBF19A-C237-014C-8202-F87DFC751713}">
      <dgm:prSet/>
      <dgm:spPr/>
      <dgm:t>
        <a:bodyPr/>
        <a:lstStyle/>
        <a:p>
          <a:endParaRPr lang="en-GB"/>
        </a:p>
      </dgm:t>
    </dgm:pt>
    <dgm:pt modelId="{9D2D7219-BEC7-0C48-9E7C-215D62747F19}" type="sibTrans" cxnId="{88EBF19A-C237-014C-8202-F87DFC751713}">
      <dgm:prSet/>
      <dgm:spPr/>
      <dgm:t>
        <a:bodyPr/>
        <a:lstStyle/>
        <a:p>
          <a:endParaRPr lang="en-GB"/>
        </a:p>
      </dgm:t>
    </dgm:pt>
    <dgm:pt modelId="{67361500-547B-E644-9470-3DB6C78E9A80}">
      <dgm:prSet phldrT="[Text]"/>
      <dgm:spPr/>
      <dgm:t>
        <a:bodyPr/>
        <a:lstStyle/>
        <a:p>
          <a:pPr rtl="0"/>
          <a:r>
            <a:rPr lang="en-GB" dirty="0"/>
            <a:t>grade </a:t>
          </a:r>
        </a:p>
      </dgm:t>
    </dgm:pt>
    <dgm:pt modelId="{F2976F44-1974-424D-B89A-DEBCCCBE2BDE}" type="parTrans" cxnId="{05717201-6A3A-B842-9C9B-6E7A04AAE5BB}">
      <dgm:prSet/>
      <dgm:spPr/>
      <dgm:t>
        <a:bodyPr/>
        <a:lstStyle/>
        <a:p>
          <a:endParaRPr lang="en-GB"/>
        </a:p>
      </dgm:t>
    </dgm:pt>
    <dgm:pt modelId="{008888EC-909B-EE42-AC46-AD4B2C379194}" type="sibTrans" cxnId="{05717201-6A3A-B842-9C9B-6E7A04AAE5BB}">
      <dgm:prSet/>
      <dgm:spPr/>
      <dgm:t>
        <a:bodyPr/>
        <a:lstStyle/>
        <a:p>
          <a:endParaRPr lang="en-GB"/>
        </a:p>
      </dgm:t>
    </dgm:pt>
    <dgm:pt modelId="{43124D2A-9E01-324D-B61B-DCD1E770823D}">
      <dgm:prSet phldrT="[Text]"/>
      <dgm:spPr/>
      <dgm:t>
        <a:bodyPr/>
        <a:lstStyle/>
        <a:p>
          <a:r>
            <a:rPr lang="en-GB" dirty="0"/>
            <a:t>salary in 5 years </a:t>
          </a:r>
        </a:p>
      </dgm:t>
    </dgm:pt>
    <dgm:pt modelId="{A397D297-303D-7748-A991-97F7627104CF}" type="parTrans" cxnId="{243658C6-0843-F342-8719-9F7839952E40}">
      <dgm:prSet/>
      <dgm:spPr/>
      <dgm:t>
        <a:bodyPr/>
        <a:lstStyle/>
        <a:p>
          <a:endParaRPr lang="en-GB"/>
        </a:p>
      </dgm:t>
    </dgm:pt>
    <dgm:pt modelId="{C0D86D47-71A9-434B-9B1F-C4773D150F4C}" type="sibTrans" cxnId="{243658C6-0843-F342-8719-9F7839952E40}">
      <dgm:prSet/>
      <dgm:spPr/>
      <dgm:t>
        <a:bodyPr/>
        <a:lstStyle/>
        <a:p>
          <a:endParaRPr lang="en-GB"/>
        </a:p>
      </dgm:t>
    </dgm:pt>
    <dgm:pt modelId="{5E6FBC8A-9D25-834C-8CBF-575FF70F0924}">
      <dgm:prSet phldrT="[Text]"/>
      <dgm:spPr/>
      <dgm:t>
        <a:bodyPr/>
        <a:lstStyle/>
        <a:p>
          <a:pPr rtl="0"/>
          <a:r>
            <a:rPr lang="en-GB" dirty="0"/>
            <a:t>salary in 5 years</a:t>
          </a:r>
        </a:p>
      </dgm:t>
    </dgm:pt>
    <dgm:pt modelId="{689B7AE2-3C73-D140-BB8A-2EB3490A55E5}" type="parTrans" cxnId="{FAC3EA79-0830-C74F-BC71-11DB24653ACC}">
      <dgm:prSet/>
      <dgm:spPr/>
      <dgm:t>
        <a:bodyPr/>
        <a:lstStyle/>
        <a:p>
          <a:endParaRPr lang="en-GB"/>
        </a:p>
      </dgm:t>
    </dgm:pt>
    <dgm:pt modelId="{F95D7349-DBB5-904E-9D95-0C261E387550}" type="sibTrans" cxnId="{FAC3EA79-0830-C74F-BC71-11DB24653ACC}">
      <dgm:prSet/>
      <dgm:spPr/>
      <dgm:t>
        <a:bodyPr/>
        <a:lstStyle/>
        <a:p>
          <a:endParaRPr lang="en-GB"/>
        </a:p>
      </dgm:t>
    </dgm:pt>
    <dgm:pt modelId="{AB336F30-5B16-4C41-9640-16AE2C2E8D56}">
      <dgm:prSet phldrT="[Text]"/>
      <dgm:spPr/>
      <dgm:t>
        <a:bodyPr/>
        <a:lstStyle/>
        <a:p>
          <a:pPr rtl="0"/>
          <a:r>
            <a:rPr lang="en-GB" dirty="0"/>
            <a:t>If yes accept in 3 month</a:t>
          </a:r>
        </a:p>
      </dgm:t>
    </dgm:pt>
    <dgm:pt modelId="{BDB6DA95-07BE-A046-8172-0F9887A6B62A}" type="sibTrans" cxnId="{7B856CBD-98A7-E64B-ACF1-F1DE6F9CBA52}">
      <dgm:prSet/>
      <dgm:spPr/>
      <dgm:t>
        <a:bodyPr/>
        <a:lstStyle/>
        <a:p>
          <a:endParaRPr lang="en-GB"/>
        </a:p>
      </dgm:t>
    </dgm:pt>
    <dgm:pt modelId="{A70821A7-2056-BE4E-A0A5-18684F52D498}" type="parTrans" cxnId="{7B856CBD-98A7-E64B-ACF1-F1DE6F9CBA52}">
      <dgm:prSet/>
      <dgm:spPr/>
      <dgm:t>
        <a:bodyPr/>
        <a:lstStyle/>
        <a:p>
          <a:endParaRPr lang="en-GB"/>
        </a:p>
      </dgm:t>
    </dgm:pt>
    <dgm:pt modelId="{B66A26D1-9F97-B644-9E99-BC7593B9BC62}">
      <dgm:prSet phldrT="[Text]"/>
      <dgm:spPr/>
      <dgm:t>
        <a:bodyPr/>
        <a:lstStyle/>
        <a:p>
          <a:pPr rtl="0"/>
          <a:r>
            <a:rPr lang="en-GB" dirty="0"/>
            <a:t>Salary 5</a:t>
          </a:r>
        </a:p>
      </dgm:t>
    </dgm:pt>
    <dgm:pt modelId="{85D8B38F-47BD-DC4B-A501-962EE8B2EE9D}" type="parTrans" cxnId="{D0985F97-FED5-4C4C-AD44-2C2E6B32B09C}">
      <dgm:prSet/>
      <dgm:spPr/>
      <dgm:t>
        <a:bodyPr/>
        <a:lstStyle/>
        <a:p>
          <a:endParaRPr lang="en-GB"/>
        </a:p>
      </dgm:t>
    </dgm:pt>
    <dgm:pt modelId="{B74ED3B7-16F4-BB47-8C63-03125D61FF8E}" type="sibTrans" cxnId="{D0985F97-FED5-4C4C-AD44-2C2E6B32B09C}">
      <dgm:prSet/>
      <dgm:spPr/>
      <dgm:t>
        <a:bodyPr/>
        <a:lstStyle/>
        <a:p>
          <a:endParaRPr lang="en-GB"/>
        </a:p>
      </dgm:t>
    </dgm:pt>
    <dgm:pt modelId="{4B79CF54-266F-E74C-921E-C800AEC44DCE}">
      <dgm:prSet phldrT="[Text]"/>
      <dgm:spPr/>
      <dgm:t>
        <a:bodyPr/>
        <a:lstStyle/>
        <a:p>
          <a:pPr rtl="0"/>
          <a:r>
            <a:rPr lang="en-GB" dirty="0"/>
            <a:t>Salary 10</a:t>
          </a:r>
        </a:p>
      </dgm:t>
    </dgm:pt>
    <dgm:pt modelId="{7FEB3822-8DCE-FE4F-A97C-8898392FAD7A}" type="parTrans" cxnId="{77BC666F-3574-1946-A720-6704911D9360}">
      <dgm:prSet/>
      <dgm:spPr/>
      <dgm:t>
        <a:bodyPr/>
        <a:lstStyle/>
        <a:p>
          <a:endParaRPr lang="en-GB"/>
        </a:p>
      </dgm:t>
    </dgm:pt>
    <dgm:pt modelId="{5D667910-1C71-CA40-9AEB-19A18E4771FE}" type="sibTrans" cxnId="{77BC666F-3574-1946-A720-6704911D9360}">
      <dgm:prSet/>
      <dgm:spPr/>
      <dgm:t>
        <a:bodyPr/>
        <a:lstStyle/>
        <a:p>
          <a:endParaRPr lang="en-GB"/>
        </a:p>
      </dgm:t>
    </dgm:pt>
    <dgm:pt modelId="{8E0A2D5E-C7F9-5643-B6CB-E6C3532E228C}">
      <dgm:prSet/>
      <dgm:spPr/>
      <dgm:t>
        <a:bodyPr/>
        <a:lstStyle/>
        <a:p>
          <a:pPr rtl="0"/>
          <a:r>
            <a:rPr lang="en-GB"/>
            <a:t>grade </a:t>
          </a:r>
          <a:endParaRPr lang="en-GB" dirty="0"/>
        </a:p>
      </dgm:t>
    </dgm:pt>
    <dgm:pt modelId="{C79F4840-D7E6-E84D-8C6D-49BC179DA011}" type="parTrans" cxnId="{6869D1A1-04B0-4348-94E7-24AD58F15E0F}">
      <dgm:prSet/>
      <dgm:spPr/>
      <dgm:t>
        <a:bodyPr/>
        <a:lstStyle/>
        <a:p>
          <a:endParaRPr lang="en-GB"/>
        </a:p>
      </dgm:t>
    </dgm:pt>
    <dgm:pt modelId="{ADC5A01F-B1C5-7A43-9C5E-594A420940AA}" type="sibTrans" cxnId="{6869D1A1-04B0-4348-94E7-24AD58F15E0F}">
      <dgm:prSet/>
      <dgm:spPr/>
      <dgm:t>
        <a:bodyPr/>
        <a:lstStyle/>
        <a:p>
          <a:endParaRPr lang="en-GB"/>
        </a:p>
      </dgm:t>
    </dgm:pt>
    <dgm:pt modelId="{12F3CA97-EBFC-3D4A-A402-0CC2FCC4442A}" type="pres">
      <dgm:prSet presAssocID="{9133C76B-B82F-0348-A7DA-E688291A2618}" presName="hierChild1" presStyleCnt="0">
        <dgm:presLayoutVars>
          <dgm:orgChart val="1"/>
          <dgm:chPref val="1"/>
          <dgm:dir/>
          <dgm:animOne val="branch"/>
          <dgm:animLvl val="lvl"/>
          <dgm:resizeHandles/>
        </dgm:presLayoutVars>
      </dgm:prSet>
      <dgm:spPr/>
    </dgm:pt>
    <dgm:pt modelId="{B2FB1E26-AD75-7E4B-9CD7-56F89FADBCFC}" type="pres">
      <dgm:prSet presAssocID="{EB7A22FB-EEE1-3146-94A8-7DC0A95D1823}" presName="hierRoot1" presStyleCnt="0">
        <dgm:presLayoutVars>
          <dgm:hierBranch val="init"/>
        </dgm:presLayoutVars>
      </dgm:prSet>
      <dgm:spPr/>
    </dgm:pt>
    <dgm:pt modelId="{90E72C7A-08E6-ED4C-9484-77C67FFB6D30}" type="pres">
      <dgm:prSet presAssocID="{EB7A22FB-EEE1-3146-94A8-7DC0A95D1823}" presName="rootComposite1" presStyleCnt="0"/>
      <dgm:spPr/>
    </dgm:pt>
    <dgm:pt modelId="{06ED13FC-E085-4345-8F08-FA8DE9766DC1}" type="pres">
      <dgm:prSet presAssocID="{EB7A22FB-EEE1-3146-94A8-7DC0A95D1823}" presName="rootText1" presStyleLbl="node0" presStyleIdx="0" presStyleCnt="1">
        <dgm:presLayoutVars>
          <dgm:chMax/>
          <dgm:chPref val="3"/>
        </dgm:presLayoutVars>
      </dgm:prSet>
      <dgm:spPr/>
    </dgm:pt>
    <dgm:pt modelId="{A4179B42-71B8-7246-BFEC-B903907B7E58}" type="pres">
      <dgm:prSet presAssocID="{EB7A22FB-EEE1-3146-94A8-7DC0A95D1823}" presName="titleText1" presStyleLbl="fgAcc0" presStyleIdx="0" presStyleCnt="1">
        <dgm:presLayoutVars>
          <dgm:chMax val="0"/>
          <dgm:chPref val="0"/>
        </dgm:presLayoutVars>
      </dgm:prSet>
      <dgm:spPr/>
    </dgm:pt>
    <dgm:pt modelId="{E105DDDB-BA34-D947-A825-7E93B8DE7B0B}" type="pres">
      <dgm:prSet presAssocID="{EB7A22FB-EEE1-3146-94A8-7DC0A95D1823}" presName="rootConnector1" presStyleLbl="node1" presStyleIdx="0" presStyleCnt="12"/>
      <dgm:spPr/>
    </dgm:pt>
    <dgm:pt modelId="{FF342E28-F34B-AD4F-83F2-24627827379B}" type="pres">
      <dgm:prSet presAssocID="{EB7A22FB-EEE1-3146-94A8-7DC0A95D1823}" presName="hierChild2" presStyleCnt="0"/>
      <dgm:spPr/>
    </dgm:pt>
    <dgm:pt modelId="{4EDA36A8-96DE-2143-B696-06717A15A330}" type="pres">
      <dgm:prSet presAssocID="{F2650AD3-D44E-5B45-964D-A911D6031CF7}" presName="Name37" presStyleLbl="parChTrans1D2" presStyleIdx="0" presStyleCnt="2"/>
      <dgm:spPr/>
    </dgm:pt>
    <dgm:pt modelId="{F9A73AC8-0619-8748-BCB5-D0DB7481766F}" type="pres">
      <dgm:prSet presAssocID="{967D0415-7B42-0C40-A88A-3097F73BE1D4}" presName="hierRoot2" presStyleCnt="0">
        <dgm:presLayoutVars>
          <dgm:hierBranch val="init"/>
        </dgm:presLayoutVars>
      </dgm:prSet>
      <dgm:spPr/>
    </dgm:pt>
    <dgm:pt modelId="{C5D0A463-EF7D-6A4C-9312-D8450B78BBF1}" type="pres">
      <dgm:prSet presAssocID="{967D0415-7B42-0C40-A88A-3097F73BE1D4}" presName="rootComposite" presStyleCnt="0"/>
      <dgm:spPr/>
    </dgm:pt>
    <dgm:pt modelId="{9C1E4707-53EB-064A-952D-220F891F0F29}" type="pres">
      <dgm:prSet presAssocID="{967D0415-7B42-0C40-A88A-3097F73BE1D4}" presName="rootText" presStyleLbl="node1" presStyleIdx="0" presStyleCnt="12">
        <dgm:presLayoutVars>
          <dgm:chMax/>
          <dgm:chPref val="3"/>
        </dgm:presLayoutVars>
      </dgm:prSet>
      <dgm:spPr/>
    </dgm:pt>
    <dgm:pt modelId="{C9538199-C303-524F-9903-A2890A9DBC16}" type="pres">
      <dgm:prSet presAssocID="{967D0415-7B42-0C40-A88A-3097F73BE1D4}" presName="titleText2" presStyleLbl="fgAcc1" presStyleIdx="0" presStyleCnt="12">
        <dgm:presLayoutVars>
          <dgm:chMax val="0"/>
          <dgm:chPref val="0"/>
        </dgm:presLayoutVars>
      </dgm:prSet>
      <dgm:spPr/>
    </dgm:pt>
    <dgm:pt modelId="{9D5A6489-B0CA-6C41-A09E-5E3E0965B4B5}" type="pres">
      <dgm:prSet presAssocID="{967D0415-7B42-0C40-A88A-3097F73BE1D4}" presName="rootConnector" presStyleLbl="node2" presStyleIdx="0" presStyleCnt="0"/>
      <dgm:spPr/>
    </dgm:pt>
    <dgm:pt modelId="{21798F0C-D27B-754E-B642-CAAC70D95DF2}" type="pres">
      <dgm:prSet presAssocID="{967D0415-7B42-0C40-A88A-3097F73BE1D4}" presName="hierChild4" presStyleCnt="0"/>
      <dgm:spPr/>
    </dgm:pt>
    <dgm:pt modelId="{A59236A2-8CD6-1446-AB20-D484B8E7239F}" type="pres">
      <dgm:prSet presAssocID="{34C2B570-AD45-F345-9E2F-522E3955992A}" presName="Name37" presStyleLbl="parChTrans1D3" presStyleIdx="0" presStyleCnt="6"/>
      <dgm:spPr/>
    </dgm:pt>
    <dgm:pt modelId="{F5B49933-FEEB-B840-BBEF-FF777E413D5A}" type="pres">
      <dgm:prSet presAssocID="{D4C6CA25-286D-8D40-8B90-C0300D50E2D7}" presName="hierRoot2" presStyleCnt="0">
        <dgm:presLayoutVars>
          <dgm:hierBranch val="init"/>
        </dgm:presLayoutVars>
      </dgm:prSet>
      <dgm:spPr/>
    </dgm:pt>
    <dgm:pt modelId="{5324D392-92CA-C445-AD87-A7C6046EAE51}" type="pres">
      <dgm:prSet presAssocID="{D4C6CA25-286D-8D40-8B90-C0300D50E2D7}" presName="rootComposite" presStyleCnt="0"/>
      <dgm:spPr/>
    </dgm:pt>
    <dgm:pt modelId="{1840351E-A05F-F64D-A811-93105DC71035}" type="pres">
      <dgm:prSet presAssocID="{D4C6CA25-286D-8D40-8B90-C0300D50E2D7}" presName="rootText" presStyleLbl="node1" presStyleIdx="1" presStyleCnt="12">
        <dgm:presLayoutVars>
          <dgm:chMax/>
          <dgm:chPref val="3"/>
        </dgm:presLayoutVars>
      </dgm:prSet>
      <dgm:spPr/>
    </dgm:pt>
    <dgm:pt modelId="{58471145-820B-A148-82A8-34B6F50A48EB}" type="pres">
      <dgm:prSet presAssocID="{D4C6CA25-286D-8D40-8B90-C0300D50E2D7}" presName="titleText2" presStyleLbl="fgAcc1" presStyleIdx="1" presStyleCnt="12">
        <dgm:presLayoutVars>
          <dgm:chMax val="0"/>
          <dgm:chPref val="0"/>
        </dgm:presLayoutVars>
      </dgm:prSet>
      <dgm:spPr/>
    </dgm:pt>
    <dgm:pt modelId="{9497117F-9AA5-3F4E-86E0-1142D01E7714}" type="pres">
      <dgm:prSet presAssocID="{D4C6CA25-286D-8D40-8B90-C0300D50E2D7}" presName="rootConnector" presStyleLbl="node3" presStyleIdx="0" presStyleCnt="0"/>
      <dgm:spPr/>
    </dgm:pt>
    <dgm:pt modelId="{204F9E61-0CCD-4446-BED1-12A821A7ACD5}" type="pres">
      <dgm:prSet presAssocID="{D4C6CA25-286D-8D40-8B90-C0300D50E2D7}" presName="hierChild4" presStyleCnt="0"/>
      <dgm:spPr/>
    </dgm:pt>
    <dgm:pt modelId="{950DE323-84A0-D84A-A759-6C3F08C41FA6}" type="pres">
      <dgm:prSet presAssocID="{A70821A7-2056-BE4E-A0A5-18684F52D498}" presName="Name37" presStyleLbl="parChTrans1D4" presStyleIdx="0" presStyleCnt="4"/>
      <dgm:spPr/>
    </dgm:pt>
    <dgm:pt modelId="{EC71F991-38A1-3E48-A370-620195262EDD}" type="pres">
      <dgm:prSet presAssocID="{AB336F30-5B16-4C41-9640-16AE2C2E8D56}" presName="hierRoot2" presStyleCnt="0">
        <dgm:presLayoutVars>
          <dgm:hierBranch val="init"/>
        </dgm:presLayoutVars>
      </dgm:prSet>
      <dgm:spPr/>
    </dgm:pt>
    <dgm:pt modelId="{9E67CC02-F6D4-B046-B089-A99E47E92A0E}" type="pres">
      <dgm:prSet presAssocID="{AB336F30-5B16-4C41-9640-16AE2C2E8D56}" presName="rootComposite" presStyleCnt="0"/>
      <dgm:spPr/>
    </dgm:pt>
    <dgm:pt modelId="{12F2DB69-8CBB-334A-8809-E107B8EDEF14}" type="pres">
      <dgm:prSet presAssocID="{AB336F30-5B16-4C41-9640-16AE2C2E8D56}" presName="rootText" presStyleLbl="node1" presStyleIdx="2" presStyleCnt="12">
        <dgm:presLayoutVars>
          <dgm:chMax/>
          <dgm:chPref val="3"/>
        </dgm:presLayoutVars>
      </dgm:prSet>
      <dgm:spPr/>
    </dgm:pt>
    <dgm:pt modelId="{2E0D19A2-C1E4-9D47-B6CC-F88F40781173}" type="pres">
      <dgm:prSet presAssocID="{AB336F30-5B16-4C41-9640-16AE2C2E8D56}" presName="titleText2" presStyleLbl="fgAcc1" presStyleIdx="2" presStyleCnt="12">
        <dgm:presLayoutVars>
          <dgm:chMax val="0"/>
          <dgm:chPref val="0"/>
        </dgm:presLayoutVars>
      </dgm:prSet>
      <dgm:spPr/>
    </dgm:pt>
    <dgm:pt modelId="{4B78152E-12F2-6C47-8F19-0C5D6E131EEF}" type="pres">
      <dgm:prSet presAssocID="{AB336F30-5B16-4C41-9640-16AE2C2E8D56}" presName="rootConnector" presStyleLbl="node4" presStyleIdx="0" presStyleCnt="0"/>
      <dgm:spPr/>
    </dgm:pt>
    <dgm:pt modelId="{DF062702-FB30-314C-9730-D7E70A0C0CA3}" type="pres">
      <dgm:prSet presAssocID="{AB336F30-5B16-4C41-9640-16AE2C2E8D56}" presName="hierChild4" presStyleCnt="0"/>
      <dgm:spPr/>
    </dgm:pt>
    <dgm:pt modelId="{604F9FE5-62C1-AD4A-B377-A5821339CAB6}" type="pres">
      <dgm:prSet presAssocID="{C79F4840-D7E6-E84D-8C6D-49BC179DA011}" presName="Name37" presStyleLbl="parChTrans1D4" presStyleIdx="1" presStyleCnt="4"/>
      <dgm:spPr/>
    </dgm:pt>
    <dgm:pt modelId="{335F1175-9405-604D-ACB1-441B63794276}" type="pres">
      <dgm:prSet presAssocID="{8E0A2D5E-C7F9-5643-B6CB-E6C3532E228C}" presName="hierRoot2" presStyleCnt="0">
        <dgm:presLayoutVars>
          <dgm:hierBranch val="init"/>
        </dgm:presLayoutVars>
      </dgm:prSet>
      <dgm:spPr/>
    </dgm:pt>
    <dgm:pt modelId="{AC4E06E1-04ED-2F4B-96A7-6ECB0306ADF4}" type="pres">
      <dgm:prSet presAssocID="{8E0A2D5E-C7F9-5643-B6CB-E6C3532E228C}" presName="rootComposite" presStyleCnt="0"/>
      <dgm:spPr/>
    </dgm:pt>
    <dgm:pt modelId="{C22591DF-A427-064F-9352-D60C2B8495CB}" type="pres">
      <dgm:prSet presAssocID="{8E0A2D5E-C7F9-5643-B6CB-E6C3532E228C}" presName="rootText" presStyleLbl="node1" presStyleIdx="3" presStyleCnt="12">
        <dgm:presLayoutVars>
          <dgm:chMax/>
          <dgm:chPref val="3"/>
        </dgm:presLayoutVars>
      </dgm:prSet>
      <dgm:spPr/>
    </dgm:pt>
    <dgm:pt modelId="{557D616E-244D-704E-B7C9-63E7F70FF925}" type="pres">
      <dgm:prSet presAssocID="{8E0A2D5E-C7F9-5643-B6CB-E6C3532E228C}" presName="titleText2" presStyleLbl="fgAcc1" presStyleIdx="3" presStyleCnt="12">
        <dgm:presLayoutVars>
          <dgm:chMax val="0"/>
          <dgm:chPref val="0"/>
        </dgm:presLayoutVars>
      </dgm:prSet>
      <dgm:spPr/>
    </dgm:pt>
    <dgm:pt modelId="{06EB9A4E-6F5F-A64D-805C-DF9981D4CC26}" type="pres">
      <dgm:prSet presAssocID="{8E0A2D5E-C7F9-5643-B6CB-E6C3532E228C}" presName="rootConnector" presStyleLbl="node4" presStyleIdx="0" presStyleCnt="0"/>
      <dgm:spPr/>
    </dgm:pt>
    <dgm:pt modelId="{637F0F8D-227E-7D42-866D-71A3A220FB89}" type="pres">
      <dgm:prSet presAssocID="{8E0A2D5E-C7F9-5643-B6CB-E6C3532E228C}" presName="hierChild4" presStyleCnt="0"/>
      <dgm:spPr/>
    </dgm:pt>
    <dgm:pt modelId="{9AB846D5-C47C-6140-AA62-72D2B5C070E6}" type="pres">
      <dgm:prSet presAssocID="{8E0A2D5E-C7F9-5643-B6CB-E6C3532E228C}" presName="hierChild5" presStyleCnt="0"/>
      <dgm:spPr/>
    </dgm:pt>
    <dgm:pt modelId="{5EE5B330-3A6C-9240-B55F-95891F1047E8}" type="pres">
      <dgm:prSet presAssocID="{85D8B38F-47BD-DC4B-A501-962EE8B2EE9D}" presName="Name37" presStyleLbl="parChTrans1D4" presStyleIdx="2" presStyleCnt="4"/>
      <dgm:spPr/>
    </dgm:pt>
    <dgm:pt modelId="{B29CF306-2418-B046-A04F-22FE8ED4834E}" type="pres">
      <dgm:prSet presAssocID="{B66A26D1-9F97-B644-9E99-BC7593B9BC62}" presName="hierRoot2" presStyleCnt="0">
        <dgm:presLayoutVars>
          <dgm:hierBranch val="init"/>
        </dgm:presLayoutVars>
      </dgm:prSet>
      <dgm:spPr/>
    </dgm:pt>
    <dgm:pt modelId="{205E1EF4-8479-0E4F-B7F7-0A661AA87EB4}" type="pres">
      <dgm:prSet presAssocID="{B66A26D1-9F97-B644-9E99-BC7593B9BC62}" presName="rootComposite" presStyleCnt="0"/>
      <dgm:spPr/>
    </dgm:pt>
    <dgm:pt modelId="{CC83581B-544F-1E4F-80FD-5680DE2E1945}" type="pres">
      <dgm:prSet presAssocID="{B66A26D1-9F97-B644-9E99-BC7593B9BC62}" presName="rootText" presStyleLbl="node1" presStyleIdx="4" presStyleCnt="12">
        <dgm:presLayoutVars>
          <dgm:chMax/>
          <dgm:chPref val="3"/>
        </dgm:presLayoutVars>
      </dgm:prSet>
      <dgm:spPr/>
    </dgm:pt>
    <dgm:pt modelId="{D8D1BEBC-F1F8-F74C-B01F-47DAC24D4E63}" type="pres">
      <dgm:prSet presAssocID="{B66A26D1-9F97-B644-9E99-BC7593B9BC62}" presName="titleText2" presStyleLbl="fgAcc1" presStyleIdx="4" presStyleCnt="12">
        <dgm:presLayoutVars>
          <dgm:chMax val="0"/>
          <dgm:chPref val="0"/>
        </dgm:presLayoutVars>
      </dgm:prSet>
      <dgm:spPr/>
    </dgm:pt>
    <dgm:pt modelId="{8F90FC2C-FC2F-D148-9197-1B8EF215F757}" type="pres">
      <dgm:prSet presAssocID="{B66A26D1-9F97-B644-9E99-BC7593B9BC62}" presName="rootConnector" presStyleLbl="node4" presStyleIdx="0" presStyleCnt="0"/>
      <dgm:spPr/>
    </dgm:pt>
    <dgm:pt modelId="{597FD891-5ED6-BE44-8C88-6DD6D7BAA9A4}" type="pres">
      <dgm:prSet presAssocID="{B66A26D1-9F97-B644-9E99-BC7593B9BC62}" presName="hierChild4" presStyleCnt="0"/>
      <dgm:spPr/>
    </dgm:pt>
    <dgm:pt modelId="{9F336C59-5AC0-D94A-BDCF-CDC8E4E0FD0F}" type="pres">
      <dgm:prSet presAssocID="{B66A26D1-9F97-B644-9E99-BC7593B9BC62}" presName="hierChild5" presStyleCnt="0"/>
      <dgm:spPr/>
    </dgm:pt>
    <dgm:pt modelId="{848EA639-2C51-CA4E-82C0-30D63E41DBA4}" type="pres">
      <dgm:prSet presAssocID="{7FEB3822-8DCE-FE4F-A97C-8898392FAD7A}" presName="Name37" presStyleLbl="parChTrans1D4" presStyleIdx="3" presStyleCnt="4"/>
      <dgm:spPr/>
    </dgm:pt>
    <dgm:pt modelId="{7C7BEC62-854A-0E40-89A0-FA475566E19F}" type="pres">
      <dgm:prSet presAssocID="{4B79CF54-266F-E74C-921E-C800AEC44DCE}" presName="hierRoot2" presStyleCnt="0">
        <dgm:presLayoutVars>
          <dgm:hierBranch val="init"/>
        </dgm:presLayoutVars>
      </dgm:prSet>
      <dgm:spPr/>
    </dgm:pt>
    <dgm:pt modelId="{DD3AD1E6-685C-6248-B298-25896BDC8DFF}" type="pres">
      <dgm:prSet presAssocID="{4B79CF54-266F-E74C-921E-C800AEC44DCE}" presName="rootComposite" presStyleCnt="0"/>
      <dgm:spPr/>
    </dgm:pt>
    <dgm:pt modelId="{49764AA4-72C9-0A49-8809-20857B4B807E}" type="pres">
      <dgm:prSet presAssocID="{4B79CF54-266F-E74C-921E-C800AEC44DCE}" presName="rootText" presStyleLbl="node1" presStyleIdx="5" presStyleCnt="12">
        <dgm:presLayoutVars>
          <dgm:chMax/>
          <dgm:chPref val="3"/>
        </dgm:presLayoutVars>
      </dgm:prSet>
      <dgm:spPr/>
    </dgm:pt>
    <dgm:pt modelId="{74B2A128-4696-F246-AC87-9AF5DBD2589F}" type="pres">
      <dgm:prSet presAssocID="{4B79CF54-266F-E74C-921E-C800AEC44DCE}" presName="titleText2" presStyleLbl="fgAcc1" presStyleIdx="5" presStyleCnt="12">
        <dgm:presLayoutVars>
          <dgm:chMax val="0"/>
          <dgm:chPref val="0"/>
        </dgm:presLayoutVars>
      </dgm:prSet>
      <dgm:spPr/>
    </dgm:pt>
    <dgm:pt modelId="{9A888D4E-595F-E945-826D-CB4B96FECF85}" type="pres">
      <dgm:prSet presAssocID="{4B79CF54-266F-E74C-921E-C800AEC44DCE}" presName="rootConnector" presStyleLbl="node4" presStyleIdx="0" presStyleCnt="0"/>
      <dgm:spPr/>
    </dgm:pt>
    <dgm:pt modelId="{F7B78E67-A48B-B146-9F7C-7184668A4586}" type="pres">
      <dgm:prSet presAssocID="{4B79CF54-266F-E74C-921E-C800AEC44DCE}" presName="hierChild4" presStyleCnt="0"/>
      <dgm:spPr/>
    </dgm:pt>
    <dgm:pt modelId="{C762A483-528E-324B-845D-8F1113E2AA24}" type="pres">
      <dgm:prSet presAssocID="{4B79CF54-266F-E74C-921E-C800AEC44DCE}" presName="hierChild5" presStyleCnt="0"/>
      <dgm:spPr/>
    </dgm:pt>
    <dgm:pt modelId="{EE7EEA09-C5B6-1F4E-851F-72910D5DC403}" type="pres">
      <dgm:prSet presAssocID="{AB336F30-5B16-4C41-9640-16AE2C2E8D56}" presName="hierChild5" presStyleCnt="0"/>
      <dgm:spPr/>
    </dgm:pt>
    <dgm:pt modelId="{0661126E-17E4-4E41-AF2B-D3347B550CAF}" type="pres">
      <dgm:prSet presAssocID="{D4C6CA25-286D-8D40-8B90-C0300D50E2D7}" presName="hierChild5" presStyleCnt="0"/>
      <dgm:spPr/>
    </dgm:pt>
    <dgm:pt modelId="{89DE9846-D9EE-0843-9452-ECC1F1B3DFBB}" type="pres">
      <dgm:prSet presAssocID="{3F47F006-571E-CD49-B276-9B524E098F70}" presName="Name37" presStyleLbl="parChTrans1D3" presStyleIdx="1" presStyleCnt="6"/>
      <dgm:spPr/>
    </dgm:pt>
    <dgm:pt modelId="{F3418F2C-9B43-6347-86B3-7AD1DB37C175}" type="pres">
      <dgm:prSet presAssocID="{3437571B-06A4-B94A-B880-E307E201008C}" presName="hierRoot2" presStyleCnt="0">
        <dgm:presLayoutVars>
          <dgm:hierBranch val="init"/>
        </dgm:presLayoutVars>
      </dgm:prSet>
      <dgm:spPr/>
    </dgm:pt>
    <dgm:pt modelId="{4617B950-A150-EA4C-BFE9-CE5155F2B202}" type="pres">
      <dgm:prSet presAssocID="{3437571B-06A4-B94A-B880-E307E201008C}" presName="rootComposite" presStyleCnt="0"/>
      <dgm:spPr/>
    </dgm:pt>
    <dgm:pt modelId="{24677AE9-599B-3741-89C6-5CD5445C3D5D}" type="pres">
      <dgm:prSet presAssocID="{3437571B-06A4-B94A-B880-E307E201008C}" presName="rootText" presStyleLbl="node1" presStyleIdx="6" presStyleCnt="12">
        <dgm:presLayoutVars>
          <dgm:chMax/>
          <dgm:chPref val="3"/>
        </dgm:presLayoutVars>
      </dgm:prSet>
      <dgm:spPr/>
    </dgm:pt>
    <dgm:pt modelId="{27A9AA5B-CCD3-634B-BCF2-23358B232D23}" type="pres">
      <dgm:prSet presAssocID="{3437571B-06A4-B94A-B880-E307E201008C}" presName="titleText2" presStyleLbl="fgAcc1" presStyleIdx="6" presStyleCnt="12">
        <dgm:presLayoutVars>
          <dgm:chMax val="0"/>
          <dgm:chPref val="0"/>
        </dgm:presLayoutVars>
      </dgm:prSet>
      <dgm:spPr/>
    </dgm:pt>
    <dgm:pt modelId="{6F53C593-5E8C-7443-954D-CA72D0CB8D02}" type="pres">
      <dgm:prSet presAssocID="{3437571B-06A4-B94A-B880-E307E201008C}" presName="rootConnector" presStyleLbl="node3" presStyleIdx="0" presStyleCnt="0"/>
      <dgm:spPr/>
    </dgm:pt>
    <dgm:pt modelId="{942E4C56-220A-8D42-93D9-3746771F5E3D}" type="pres">
      <dgm:prSet presAssocID="{3437571B-06A4-B94A-B880-E307E201008C}" presName="hierChild4" presStyleCnt="0"/>
      <dgm:spPr/>
    </dgm:pt>
    <dgm:pt modelId="{4738FEB2-E988-D34F-9075-43AA1138B57A}" type="pres">
      <dgm:prSet presAssocID="{3437571B-06A4-B94A-B880-E307E201008C}" presName="hierChild5" presStyleCnt="0"/>
      <dgm:spPr/>
    </dgm:pt>
    <dgm:pt modelId="{4CCFA13F-2A23-8746-9B22-08001DEED79B}" type="pres">
      <dgm:prSet presAssocID="{A397D297-303D-7748-A991-97F7627104CF}" presName="Name37" presStyleLbl="parChTrans1D3" presStyleIdx="2" presStyleCnt="6"/>
      <dgm:spPr/>
    </dgm:pt>
    <dgm:pt modelId="{2340B395-73C0-814A-B4D3-FA114252F36F}" type="pres">
      <dgm:prSet presAssocID="{43124D2A-9E01-324D-B61B-DCD1E770823D}" presName="hierRoot2" presStyleCnt="0">
        <dgm:presLayoutVars>
          <dgm:hierBranch val="init"/>
        </dgm:presLayoutVars>
      </dgm:prSet>
      <dgm:spPr/>
    </dgm:pt>
    <dgm:pt modelId="{43FB865E-43FA-6747-92FE-06AEE5BFF340}" type="pres">
      <dgm:prSet presAssocID="{43124D2A-9E01-324D-B61B-DCD1E770823D}" presName="rootComposite" presStyleCnt="0"/>
      <dgm:spPr/>
    </dgm:pt>
    <dgm:pt modelId="{21E06398-449F-924F-BDD6-FC799C91410B}" type="pres">
      <dgm:prSet presAssocID="{43124D2A-9E01-324D-B61B-DCD1E770823D}" presName="rootText" presStyleLbl="node1" presStyleIdx="7" presStyleCnt="12">
        <dgm:presLayoutVars>
          <dgm:chMax/>
          <dgm:chPref val="3"/>
        </dgm:presLayoutVars>
      </dgm:prSet>
      <dgm:spPr/>
    </dgm:pt>
    <dgm:pt modelId="{36740439-85E8-3B47-AC92-333B4A72485E}" type="pres">
      <dgm:prSet presAssocID="{43124D2A-9E01-324D-B61B-DCD1E770823D}" presName="titleText2" presStyleLbl="fgAcc1" presStyleIdx="7" presStyleCnt="12">
        <dgm:presLayoutVars>
          <dgm:chMax val="0"/>
          <dgm:chPref val="0"/>
        </dgm:presLayoutVars>
      </dgm:prSet>
      <dgm:spPr/>
    </dgm:pt>
    <dgm:pt modelId="{6B0BDCCC-0AC3-9743-8C5A-5C490732BEE5}" type="pres">
      <dgm:prSet presAssocID="{43124D2A-9E01-324D-B61B-DCD1E770823D}" presName="rootConnector" presStyleLbl="node3" presStyleIdx="0" presStyleCnt="0"/>
      <dgm:spPr/>
    </dgm:pt>
    <dgm:pt modelId="{F7883B65-075C-9C46-9424-6936123385AB}" type="pres">
      <dgm:prSet presAssocID="{43124D2A-9E01-324D-B61B-DCD1E770823D}" presName="hierChild4" presStyleCnt="0"/>
      <dgm:spPr/>
    </dgm:pt>
    <dgm:pt modelId="{C5F6BF14-B42F-A34F-8131-5496CD37F2EC}" type="pres">
      <dgm:prSet presAssocID="{43124D2A-9E01-324D-B61B-DCD1E770823D}" presName="hierChild5" presStyleCnt="0"/>
      <dgm:spPr/>
    </dgm:pt>
    <dgm:pt modelId="{95BF2091-6C89-8B40-844F-52CF9780A98B}" type="pres">
      <dgm:prSet presAssocID="{967D0415-7B42-0C40-A88A-3097F73BE1D4}" presName="hierChild5" presStyleCnt="0"/>
      <dgm:spPr/>
    </dgm:pt>
    <dgm:pt modelId="{2BD90D2C-0DBC-7D49-BE4E-3F30193E2604}" type="pres">
      <dgm:prSet presAssocID="{6D3E7E79-E8C7-3346-AB54-C29C2A160FBE}" presName="Name37" presStyleLbl="parChTrans1D2" presStyleIdx="1" presStyleCnt="2"/>
      <dgm:spPr/>
    </dgm:pt>
    <dgm:pt modelId="{AC422B15-ECD3-7B4B-BEE4-A4D3D0CA848D}" type="pres">
      <dgm:prSet presAssocID="{747AA8D1-D8A0-A54E-B163-C71657B95564}" presName="hierRoot2" presStyleCnt="0">
        <dgm:presLayoutVars>
          <dgm:hierBranch val="init"/>
        </dgm:presLayoutVars>
      </dgm:prSet>
      <dgm:spPr/>
    </dgm:pt>
    <dgm:pt modelId="{7323DBB8-AD76-7648-8750-7B6A738BD712}" type="pres">
      <dgm:prSet presAssocID="{747AA8D1-D8A0-A54E-B163-C71657B95564}" presName="rootComposite" presStyleCnt="0"/>
      <dgm:spPr/>
    </dgm:pt>
    <dgm:pt modelId="{4015C94D-3B2C-0F42-919A-46B9722E4EF0}" type="pres">
      <dgm:prSet presAssocID="{747AA8D1-D8A0-A54E-B163-C71657B95564}" presName="rootText" presStyleLbl="node1" presStyleIdx="8" presStyleCnt="12">
        <dgm:presLayoutVars>
          <dgm:chMax/>
          <dgm:chPref val="3"/>
        </dgm:presLayoutVars>
      </dgm:prSet>
      <dgm:spPr/>
    </dgm:pt>
    <dgm:pt modelId="{DAAAAFE9-29A3-7046-BD80-272C48DEA6B9}" type="pres">
      <dgm:prSet presAssocID="{747AA8D1-D8A0-A54E-B163-C71657B95564}" presName="titleText2" presStyleLbl="fgAcc1" presStyleIdx="8" presStyleCnt="12">
        <dgm:presLayoutVars>
          <dgm:chMax val="0"/>
          <dgm:chPref val="0"/>
        </dgm:presLayoutVars>
      </dgm:prSet>
      <dgm:spPr/>
    </dgm:pt>
    <dgm:pt modelId="{A67CC137-494E-004C-B7FA-60A27D73B404}" type="pres">
      <dgm:prSet presAssocID="{747AA8D1-D8A0-A54E-B163-C71657B95564}" presName="rootConnector" presStyleLbl="node2" presStyleIdx="0" presStyleCnt="0"/>
      <dgm:spPr/>
    </dgm:pt>
    <dgm:pt modelId="{587A8B88-1FCA-F24E-B7ED-B47242E07DE0}" type="pres">
      <dgm:prSet presAssocID="{747AA8D1-D8A0-A54E-B163-C71657B95564}" presName="hierChild4" presStyleCnt="0"/>
      <dgm:spPr/>
    </dgm:pt>
    <dgm:pt modelId="{A2D133A8-5AFE-3D46-A3A6-71E86F9FBD9B}" type="pres">
      <dgm:prSet presAssocID="{06ECC576-94F5-054F-8C34-1391B3199E56}" presName="Name37" presStyleLbl="parChTrans1D3" presStyleIdx="3" presStyleCnt="6"/>
      <dgm:spPr/>
    </dgm:pt>
    <dgm:pt modelId="{DEF9068D-5349-6A40-8DB1-218B1C6A73F1}" type="pres">
      <dgm:prSet presAssocID="{77E93D25-BB21-594F-AD63-6458FA0957FA}" presName="hierRoot2" presStyleCnt="0">
        <dgm:presLayoutVars>
          <dgm:hierBranch val="init"/>
        </dgm:presLayoutVars>
      </dgm:prSet>
      <dgm:spPr/>
    </dgm:pt>
    <dgm:pt modelId="{29A353FB-DEDF-4C44-82AD-C25E4DCAEA72}" type="pres">
      <dgm:prSet presAssocID="{77E93D25-BB21-594F-AD63-6458FA0957FA}" presName="rootComposite" presStyleCnt="0"/>
      <dgm:spPr/>
    </dgm:pt>
    <dgm:pt modelId="{6E1584F8-D626-D94A-8E9B-37A6B1586072}" type="pres">
      <dgm:prSet presAssocID="{77E93D25-BB21-594F-AD63-6458FA0957FA}" presName="rootText" presStyleLbl="node1" presStyleIdx="9" presStyleCnt="12">
        <dgm:presLayoutVars>
          <dgm:chMax/>
          <dgm:chPref val="3"/>
        </dgm:presLayoutVars>
      </dgm:prSet>
      <dgm:spPr/>
    </dgm:pt>
    <dgm:pt modelId="{481EEDDF-D744-8F4F-9896-EE9531A64697}" type="pres">
      <dgm:prSet presAssocID="{77E93D25-BB21-594F-AD63-6458FA0957FA}" presName="titleText2" presStyleLbl="fgAcc1" presStyleIdx="9" presStyleCnt="12">
        <dgm:presLayoutVars>
          <dgm:chMax val="0"/>
          <dgm:chPref val="0"/>
        </dgm:presLayoutVars>
      </dgm:prSet>
      <dgm:spPr/>
    </dgm:pt>
    <dgm:pt modelId="{198DB835-5847-4449-9C06-F8CB828493B3}" type="pres">
      <dgm:prSet presAssocID="{77E93D25-BB21-594F-AD63-6458FA0957FA}" presName="rootConnector" presStyleLbl="node3" presStyleIdx="0" presStyleCnt="0"/>
      <dgm:spPr/>
    </dgm:pt>
    <dgm:pt modelId="{2C9DA670-594D-974B-BA98-43E13CE1DEE3}" type="pres">
      <dgm:prSet presAssocID="{77E93D25-BB21-594F-AD63-6458FA0957FA}" presName="hierChild4" presStyleCnt="0"/>
      <dgm:spPr/>
    </dgm:pt>
    <dgm:pt modelId="{E696ECA8-6A81-2246-99FB-ADD3A21EF8A7}" type="pres">
      <dgm:prSet presAssocID="{77E93D25-BB21-594F-AD63-6458FA0957FA}" presName="hierChild5" presStyleCnt="0"/>
      <dgm:spPr/>
    </dgm:pt>
    <dgm:pt modelId="{6DC7C023-A700-F04D-B6B4-D6182EF1FD68}" type="pres">
      <dgm:prSet presAssocID="{F2976F44-1974-424D-B89A-DEBCCCBE2BDE}" presName="Name37" presStyleLbl="parChTrans1D3" presStyleIdx="4" presStyleCnt="6"/>
      <dgm:spPr/>
    </dgm:pt>
    <dgm:pt modelId="{808FE6EF-271D-D74E-A20E-1802784F6A08}" type="pres">
      <dgm:prSet presAssocID="{67361500-547B-E644-9470-3DB6C78E9A80}" presName="hierRoot2" presStyleCnt="0">
        <dgm:presLayoutVars>
          <dgm:hierBranch val="init"/>
        </dgm:presLayoutVars>
      </dgm:prSet>
      <dgm:spPr/>
    </dgm:pt>
    <dgm:pt modelId="{35BD85F0-E8A6-314D-8FCE-7BE7DE8064DC}" type="pres">
      <dgm:prSet presAssocID="{67361500-547B-E644-9470-3DB6C78E9A80}" presName="rootComposite" presStyleCnt="0"/>
      <dgm:spPr/>
    </dgm:pt>
    <dgm:pt modelId="{B4929DDD-2184-214B-9448-8BC322D78F93}" type="pres">
      <dgm:prSet presAssocID="{67361500-547B-E644-9470-3DB6C78E9A80}" presName="rootText" presStyleLbl="node1" presStyleIdx="10" presStyleCnt="12">
        <dgm:presLayoutVars>
          <dgm:chMax/>
          <dgm:chPref val="3"/>
        </dgm:presLayoutVars>
      </dgm:prSet>
      <dgm:spPr/>
    </dgm:pt>
    <dgm:pt modelId="{10BB7126-8884-E54F-948B-26CCB9E367A7}" type="pres">
      <dgm:prSet presAssocID="{67361500-547B-E644-9470-3DB6C78E9A80}" presName="titleText2" presStyleLbl="fgAcc1" presStyleIdx="10" presStyleCnt="12">
        <dgm:presLayoutVars>
          <dgm:chMax val="0"/>
          <dgm:chPref val="0"/>
        </dgm:presLayoutVars>
      </dgm:prSet>
      <dgm:spPr/>
    </dgm:pt>
    <dgm:pt modelId="{343F65AB-6BF0-5B49-9540-0A816C7F6F01}" type="pres">
      <dgm:prSet presAssocID="{67361500-547B-E644-9470-3DB6C78E9A80}" presName="rootConnector" presStyleLbl="node3" presStyleIdx="0" presStyleCnt="0"/>
      <dgm:spPr/>
    </dgm:pt>
    <dgm:pt modelId="{0E24FE1B-C179-7D46-95A2-C9342470AD68}" type="pres">
      <dgm:prSet presAssocID="{67361500-547B-E644-9470-3DB6C78E9A80}" presName="hierChild4" presStyleCnt="0"/>
      <dgm:spPr/>
    </dgm:pt>
    <dgm:pt modelId="{4073C073-EB35-6F4E-9273-77DE267C71FC}" type="pres">
      <dgm:prSet presAssocID="{67361500-547B-E644-9470-3DB6C78E9A80}" presName="hierChild5" presStyleCnt="0"/>
      <dgm:spPr/>
    </dgm:pt>
    <dgm:pt modelId="{09AE1938-CEDD-CA4D-B460-DF3C2C891B74}" type="pres">
      <dgm:prSet presAssocID="{689B7AE2-3C73-D140-BB8A-2EB3490A55E5}" presName="Name37" presStyleLbl="parChTrans1D3" presStyleIdx="5" presStyleCnt="6"/>
      <dgm:spPr/>
    </dgm:pt>
    <dgm:pt modelId="{54109558-0E0B-A643-A47E-433B7DCCF7C9}" type="pres">
      <dgm:prSet presAssocID="{5E6FBC8A-9D25-834C-8CBF-575FF70F0924}" presName="hierRoot2" presStyleCnt="0">
        <dgm:presLayoutVars>
          <dgm:hierBranch val="init"/>
        </dgm:presLayoutVars>
      </dgm:prSet>
      <dgm:spPr/>
    </dgm:pt>
    <dgm:pt modelId="{3520D505-5488-3941-BE24-FB43718F818E}" type="pres">
      <dgm:prSet presAssocID="{5E6FBC8A-9D25-834C-8CBF-575FF70F0924}" presName="rootComposite" presStyleCnt="0"/>
      <dgm:spPr/>
    </dgm:pt>
    <dgm:pt modelId="{1E7831D9-8710-B041-A95B-D9848BBA6D8C}" type="pres">
      <dgm:prSet presAssocID="{5E6FBC8A-9D25-834C-8CBF-575FF70F0924}" presName="rootText" presStyleLbl="node1" presStyleIdx="11" presStyleCnt="12">
        <dgm:presLayoutVars>
          <dgm:chMax/>
          <dgm:chPref val="3"/>
        </dgm:presLayoutVars>
      </dgm:prSet>
      <dgm:spPr/>
    </dgm:pt>
    <dgm:pt modelId="{665D4267-B45C-1A4F-8A09-A2CD2A318E41}" type="pres">
      <dgm:prSet presAssocID="{5E6FBC8A-9D25-834C-8CBF-575FF70F0924}" presName="titleText2" presStyleLbl="fgAcc1" presStyleIdx="11" presStyleCnt="12">
        <dgm:presLayoutVars>
          <dgm:chMax val="0"/>
          <dgm:chPref val="0"/>
        </dgm:presLayoutVars>
      </dgm:prSet>
      <dgm:spPr/>
    </dgm:pt>
    <dgm:pt modelId="{CE5A0118-673B-874E-AF89-5A606B73936F}" type="pres">
      <dgm:prSet presAssocID="{5E6FBC8A-9D25-834C-8CBF-575FF70F0924}" presName="rootConnector" presStyleLbl="node3" presStyleIdx="0" presStyleCnt="0"/>
      <dgm:spPr/>
    </dgm:pt>
    <dgm:pt modelId="{30CBCD58-941F-7541-8FE8-D1F9DF58DC9C}" type="pres">
      <dgm:prSet presAssocID="{5E6FBC8A-9D25-834C-8CBF-575FF70F0924}" presName="hierChild4" presStyleCnt="0"/>
      <dgm:spPr/>
    </dgm:pt>
    <dgm:pt modelId="{2DC5DF61-75BA-4744-B423-6219DE8B4F02}" type="pres">
      <dgm:prSet presAssocID="{5E6FBC8A-9D25-834C-8CBF-575FF70F0924}" presName="hierChild5" presStyleCnt="0"/>
      <dgm:spPr/>
    </dgm:pt>
    <dgm:pt modelId="{2726CDD3-3DC0-B34C-8B76-D26B73FD2B0C}" type="pres">
      <dgm:prSet presAssocID="{747AA8D1-D8A0-A54E-B163-C71657B95564}" presName="hierChild5" presStyleCnt="0"/>
      <dgm:spPr/>
    </dgm:pt>
    <dgm:pt modelId="{A5F6BF74-EDCD-C541-8E41-FB67ADA267C2}" type="pres">
      <dgm:prSet presAssocID="{EB7A22FB-EEE1-3146-94A8-7DC0A95D1823}" presName="hierChild3" presStyleCnt="0"/>
      <dgm:spPr/>
    </dgm:pt>
  </dgm:ptLst>
  <dgm:cxnLst>
    <dgm:cxn modelId="{05717201-6A3A-B842-9C9B-6E7A04AAE5BB}" srcId="{747AA8D1-D8A0-A54E-B163-C71657B95564}" destId="{67361500-547B-E644-9470-3DB6C78E9A80}" srcOrd="1" destOrd="0" parTransId="{F2976F44-1974-424D-B89A-DEBCCCBE2BDE}" sibTransId="{008888EC-909B-EE42-AC46-AD4B2C379194}"/>
    <dgm:cxn modelId="{19893E06-FD38-8C42-A483-11184DAA1AD3}" type="presOf" srcId="{C0D86D47-71A9-434B-9B1F-C4773D150F4C}" destId="{36740439-85E8-3B47-AC92-333B4A72485E}" srcOrd="0" destOrd="0" presId="urn:microsoft.com/office/officeart/2008/layout/NameandTitleOrganizationalChart"/>
    <dgm:cxn modelId="{7D0FE907-F44B-104F-92A7-C4D9D61D1403}" type="presOf" srcId="{73FA839D-0AD9-1D4A-81EC-B6067149E149}" destId="{DAAAAFE9-29A3-7046-BD80-272C48DEA6B9}" srcOrd="0" destOrd="0" presId="urn:microsoft.com/office/officeart/2008/layout/NameandTitleOrganizationalChart"/>
    <dgm:cxn modelId="{B4496C09-58A6-9740-991B-1EFFAF785061}" type="presOf" srcId="{3437571B-06A4-B94A-B880-E307E201008C}" destId="{6F53C593-5E8C-7443-954D-CA72D0CB8D02}" srcOrd="1" destOrd="0" presId="urn:microsoft.com/office/officeart/2008/layout/NameandTitleOrganizationalChart"/>
    <dgm:cxn modelId="{9DAD270C-FE6F-684C-A4F5-1E1CCF325B2D}" type="presOf" srcId="{A70821A7-2056-BE4E-A0A5-18684F52D498}" destId="{950DE323-84A0-D84A-A759-6C3F08C41FA6}" srcOrd="0" destOrd="0" presId="urn:microsoft.com/office/officeart/2008/layout/NameandTitleOrganizationalChart"/>
    <dgm:cxn modelId="{E87F5B0C-A3FC-FD41-AD7B-F61BBBF29C1A}" srcId="{967D0415-7B42-0C40-A88A-3097F73BE1D4}" destId="{D4C6CA25-286D-8D40-8B90-C0300D50E2D7}" srcOrd="0" destOrd="0" parTransId="{34C2B570-AD45-F345-9E2F-522E3955992A}" sibTransId="{4242CBD7-3A88-2E40-9AE4-0F2620213E0B}"/>
    <dgm:cxn modelId="{9230A711-4274-054F-B867-D2417FDF4ED1}" type="presOf" srcId="{7FEB3822-8DCE-FE4F-A97C-8898392FAD7A}" destId="{848EA639-2C51-CA4E-82C0-30D63E41DBA4}" srcOrd="0" destOrd="0" presId="urn:microsoft.com/office/officeart/2008/layout/NameandTitleOrganizationalChart"/>
    <dgm:cxn modelId="{3368A912-D554-BD47-8901-186D5BE916BA}" type="presOf" srcId="{B74ED3B7-16F4-BB47-8C63-03125D61FF8E}" destId="{D8D1BEBC-F1F8-F74C-B01F-47DAC24D4E63}" srcOrd="0" destOrd="0" presId="urn:microsoft.com/office/officeart/2008/layout/NameandTitleOrganizationalChart"/>
    <dgm:cxn modelId="{1B3F7114-7419-684B-953A-2DAF47D9566B}" type="presOf" srcId="{5E6FBC8A-9D25-834C-8CBF-575FF70F0924}" destId="{1E7831D9-8710-B041-A95B-D9848BBA6D8C}" srcOrd="0" destOrd="0" presId="urn:microsoft.com/office/officeart/2008/layout/NameandTitleOrganizationalChart"/>
    <dgm:cxn modelId="{91C45715-DA1D-B843-8A47-C4015C0C6E57}" type="presOf" srcId="{85D8B38F-47BD-DC4B-A501-962EE8B2EE9D}" destId="{5EE5B330-3A6C-9240-B55F-95891F1047E8}" srcOrd="0" destOrd="0" presId="urn:microsoft.com/office/officeart/2008/layout/NameandTitleOrganizationalChart"/>
    <dgm:cxn modelId="{13CAC318-0DD7-504E-AC61-48665093C2CE}" type="presOf" srcId="{44C7B0A0-29C8-094B-8BC6-7312E21438C0}" destId="{27A9AA5B-CCD3-634B-BCF2-23358B232D23}" srcOrd="0" destOrd="0" presId="urn:microsoft.com/office/officeart/2008/layout/NameandTitleOrganizationalChart"/>
    <dgm:cxn modelId="{AD9CCB19-7143-544F-B16E-BD7B876ED66F}" type="presOf" srcId="{BDB6DA95-07BE-A046-8172-0F9887A6B62A}" destId="{2E0D19A2-C1E4-9D47-B6CC-F88F40781173}" srcOrd="0" destOrd="0" presId="urn:microsoft.com/office/officeart/2008/layout/NameandTitleOrganizationalChart"/>
    <dgm:cxn modelId="{CF10F421-43ED-B545-8526-6E55192798FA}" type="presOf" srcId="{EB7A22FB-EEE1-3146-94A8-7DC0A95D1823}" destId="{E105DDDB-BA34-D947-A825-7E93B8DE7B0B}" srcOrd="1" destOrd="0" presId="urn:microsoft.com/office/officeart/2008/layout/NameandTitleOrganizationalChart"/>
    <dgm:cxn modelId="{BF215022-A082-D344-8B64-DB2CBB8B6098}" type="presOf" srcId="{77E93D25-BB21-594F-AD63-6458FA0957FA}" destId="{6E1584F8-D626-D94A-8E9B-37A6B1586072}" srcOrd="0" destOrd="0" presId="urn:microsoft.com/office/officeart/2008/layout/NameandTitleOrganizationalChart"/>
    <dgm:cxn modelId="{127FD824-EF76-214F-B981-C04ED2402F99}" type="presOf" srcId="{3F47F006-571E-CD49-B276-9B524E098F70}" destId="{89DE9846-D9EE-0843-9452-ECC1F1B3DFBB}" srcOrd="0" destOrd="0" presId="urn:microsoft.com/office/officeart/2008/layout/NameandTitleOrganizationalChart"/>
    <dgm:cxn modelId="{BAFC2426-49F6-DC4A-8C47-36383E1775A4}" type="presOf" srcId="{5E6FBC8A-9D25-834C-8CBF-575FF70F0924}" destId="{CE5A0118-673B-874E-AF89-5A606B73936F}" srcOrd="1" destOrd="0" presId="urn:microsoft.com/office/officeart/2008/layout/NameandTitleOrganizationalChart"/>
    <dgm:cxn modelId="{1C1D3A28-F6E9-7942-82EC-61F3358728B9}" type="presOf" srcId="{9133C76B-B82F-0348-A7DA-E688291A2618}" destId="{12F3CA97-EBFC-3D4A-A402-0CC2FCC4442A}" srcOrd="0" destOrd="0" presId="urn:microsoft.com/office/officeart/2008/layout/NameandTitleOrganizationalChart"/>
    <dgm:cxn modelId="{FB0FFA31-D747-CF4D-9114-71E25BC5FA35}" type="presOf" srcId="{3437571B-06A4-B94A-B880-E307E201008C}" destId="{24677AE9-599B-3741-89C6-5CD5445C3D5D}" srcOrd="0" destOrd="0" presId="urn:microsoft.com/office/officeart/2008/layout/NameandTitleOrganizationalChart"/>
    <dgm:cxn modelId="{95BDE03F-7AA6-C34A-8FF6-F616C7A4DFFA}" type="presOf" srcId="{D1EC1166-365F-3344-A37E-AC2FD23FEBD1}" destId="{C9538199-C303-524F-9903-A2890A9DBC16}" srcOrd="0" destOrd="0" presId="urn:microsoft.com/office/officeart/2008/layout/NameandTitleOrganizationalChart"/>
    <dgm:cxn modelId="{CC800E44-5453-C54B-ABE7-422108E4FF9F}" type="presOf" srcId="{5D667910-1C71-CA40-9AEB-19A18E4771FE}" destId="{74B2A128-4696-F246-AC87-9AF5DBD2589F}" srcOrd="0" destOrd="0" presId="urn:microsoft.com/office/officeart/2008/layout/NameandTitleOrganizationalChart"/>
    <dgm:cxn modelId="{AD018E46-18F5-0C49-8A5C-994649ABC17A}" type="presOf" srcId="{77E93D25-BB21-594F-AD63-6458FA0957FA}" destId="{198DB835-5847-4449-9C06-F8CB828493B3}" srcOrd="1" destOrd="0" presId="urn:microsoft.com/office/officeart/2008/layout/NameandTitleOrganizationalChart"/>
    <dgm:cxn modelId="{2A1B5E5F-A024-774E-B86E-E4DD059F66A4}" type="presOf" srcId="{8E0A2D5E-C7F9-5643-B6CB-E6C3532E228C}" destId="{C22591DF-A427-064F-9352-D60C2B8495CB}" srcOrd="0" destOrd="0" presId="urn:microsoft.com/office/officeart/2008/layout/NameandTitleOrganizationalChart"/>
    <dgm:cxn modelId="{7F9C7964-AECF-644E-A02C-4E8E0CE6C55D}" type="presOf" srcId="{4242CBD7-3A88-2E40-9AE4-0F2620213E0B}" destId="{58471145-820B-A148-82A8-34B6F50A48EB}" srcOrd="0" destOrd="0" presId="urn:microsoft.com/office/officeart/2008/layout/NameandTitleOrganizationalChart"/>
    <dgm:cxn modelId="{0A907466-B3C5-C74A-97F9-8C400C478551}" type="presOf" srcId="{D4C6CA25-286D-8D40-8B90-C0300D50E2D7}" destId="{9497117F-9AA5-3F4E-86E0-1142D01E7714}" srcOrd="1" destOrd="0" presId="urn:microsoft.com/office/officeart/2008/layout/NameandTitleOrganizationalChart"/>
    <dgm:cxn modelId="{AAEE836A-EA5E-954C-841B-D9FE97B9A392}" type="presOf" srcId="{6D3E7E79-E8C7-3346-AB54-C29C2A160FBE}" destId="{2BD90D2C-0DBC-7D49-BE4E-3F30193E2604}" srcOrd="0" destOrd="0" presId="urn:microsoft.com/office/officeart/2008/layout/NameandTitleOrganizationalChart"/>
    <dgm:cxn modelId="{719F476B-30CD-6E46-9AEE-956A40FCCE75}" srcId="{967D0415-7B42-0C40-A88A-3097F73BE1D4}" destId="{3437571B-06A4-B94A-B880-E307E201008C}" srcOrd="1" destOrd="0" parTransId="{3F47F006-571E-CD49-B276-9B524E098F70}" sibTransId="{44C7B0A0-29C8-094B-8BC6-7312E21438C0}"/>
    <dgm:cxn modelId="{77BC666F-3574-1946-A720-6704911D9360}" srcId="{AB336F30-5B16-4C41-9640-16AE2C2E8D56}" destId="{4B79CF54-266F-E74C-921E-C800AEC44DCE}" srcOrd="2" destOrd="0" parTransId="{7FEB3822-8DCE-FE4F-A97C-8898392FAD7A}" sibTransId="{5D667910-1C71-CA40-9AEB-19A18E4771FE}"/>
    <dgm:cxn modelId="{FAC3EA79-0830-C74F-BC71-11DB24653ACC}" srcId="{747AA8D1-D8A0-A54E-B163-C71657B95564}" destId="{5E6FBC8A-9D25-834C-8CBF-575FF70F0924}" srcOrd="2" destOrd="0" parTransId="{689B7AE2-3C73-D140-BB8A-2EB3490A55E5}" sibTransId="{F95D7349-DBB5-904E-9D95-0C261E387550}"/>
    <dgm:cxn modelId="{4394D97B-48D3-6540-B9D8-9AD02757CB5D}" type="presOf" srcId="{F2650AD3-D44E-5B45-964D-A911D6031CF7}" destId="{4EDA36A8-96DE-2143-B696-06717A15A330}" srcOrd="0" destOrd="0" presId="urn:microsoft.com/office/officeart/2008/layout/NameandTitleOrganizationalChart"/>
    <dgm:cxn modelId="{405F5090-5F43-8B46-828C-74F1D283CAB7}" type="presOf" srcId="{689B7AE2-3C73-D140-BB8A-2EB3490A55E5}" destId="{09AE1938-CEDD-CA4D-B460-DF3C2C891B74}" srcOrd="0" destOrd="0" presId="urn:microsoft.com/office/officeart/2008/layout/NameandTitleOrganizationalChart"/>
    <dgm:cxn modelId="{1D0D1193-88A9-134B-B1A9-C2E86C5683FE}" type="presOf" srcId="{43124D2A-9E01-324D-B61B-DCD1E770823D}" destId="{21E06398-449F-924F-BDD6-FC799C91410B}" srcOrd="0" destOrd="0" presId="urn:microsoft.com/office/officeart/2008/layout/NameandTitleOrganizationalChart"/>
    <dgm:cxn modelId="{D0985F97-FED5-4C4C-AD44-2C2E6B32B09C}" srcId="{AB336F30-5B16-4C41-9640-16AE2C2E8D56}" destId="{B66A26D1-9F97-B644-9E99-BC7593B9BC62}" srcOrd="1" destOrd="0" parTransId="{85D8B38F-47BD-DC4B-A501-962EE8B2EE9D}" sibTransId="{B74ED3B7-16F4-BB47-8C63-03125D61FF8E}"/>
    <dgm:cxn modelId="{6BF23999-B288-234A-88A0-971EC712083D}" type="presOf" srcId="{747AA8D1-D8A0-A54E-B163-C71657B95564}" destId="{A67CC137-494E-004C-B7FA-60A27D73B404}" srcOrd="1" destOrd="0" presId="urn:microsoft.com/office/officeart/2008/layout/NameandTitleOrganizationalChart"/>
    <dgm:cxn modelId="{88EBF19A-C237-014C-8202-F87DFC751713}" srcId="{747AA8D1-D8A0-A54E-B163-C71657B95564}" destId="{77E93D25-BB21-594F-AD63-6458FA0957FA}" srcOrd="0" destOrd="0" parTransId="{06ECC576-94F5-054F-8C34-1391B3199E56}" sibTransId="{9D2D7219-BEC7-0C48-9E7C-215D62747F19}"/>
    <dgm:cxn modelId="{6869D1A1-04B0-4348-94E7-24AD58F15E0F}" srcId="{AB336F30-5B16-4C41-9640-16AE2C2E8D56}" destId="{8E0A2D5E-C7F9-5643-B6CB-E6C3532E228C}" srcOrd="0" destOrd="0" parTransId="{C79F4840-D7E6-E84D-8C6D-49BC179DA011}" sibTransId="{ADC5A01F-B1C5-7A43-9C5E-594A420940AA}"/>
    <dgm:cxn modelId="{1E5228AC-A1D4-3E41-A675-FEA0CA05D4D5}" type="presOf" srcId="{C79F4840-D7E6-E84D-8C6D-49BC179DA011}" destId="{604F9FE5-62C1-AD4A-B377-A5821339CAB6}" srcOrd="0" destOrd="0" presId="urn:microsoft.com/office/officeart/2008/layout/NameandTitleOrganizationalChart"/>
    <dgm:cxn modelId="{685B63B1-EA28-A844-AF4C-6DED99CA7CF4}" type="presOf" srcId="{008888EC-909B-EE42-AC46-AD4B2C379194}" destId="{10BB7126-8884-E54F-948B-26CCB9E367A7}" srcOrd="0" destOrd="0" presId="urn:microsoft.com/office/officeart/2008/layout/NameandTitleOrganizationalChart"/>
    <dgm:cxn modelId="{DB5B71B3-01BA-BE44-9762-5849A5845728}" type="presOf" srcId="{A397D297-303D-7748-A991-97F7627104CF}" destId="{4CCFA13F-2A23-8746-9B22-08001DEED79B}" srcOrd="0" destOrd="0" presId="urn:microsoft.com/office/officeart/2008/layout/NameandTitleOrganizationalChart"/>
    <dgm:cxn modelId="{F0F636B4-55CC-3349-99D7-87330A331ACE}" type="presOf" srcId="{4B79CF54-266F-E74C-921E-C800AEC44DCE}" destId="{9A888D4E-595F-E945-826D-CB4B96FECF85}" srcOrd="1" destOrd="0" presId="urn:microsoft.com/office/officeart/2008/layout/NameandTitleOrganizationalChart"/>
    <dgm:cxn modelId="{54BB3EB4-733D-C047-87AE-6EFC9E5138F0}" type="presOf" srcId="{34C2B570-AD45-F345-9E2F-522E3955992A}" destId="{A59236A2-8CD6-1446-AB20-D484B8E7239F}" srcOrd="0" destOrd="0" presId="urn:microsoft.com/office/officeart/2008/layout/NameandTitleOrganizationalChart"/>
    <dgm:cxn modelId="{42F242B6-DC05-ED4E-B55B-353183C25890}" type="presOf" srcId="{ADC5A01F-B1C5-7A43-9C5E-594A420940AA}" destId="{557D616E-244D-704E-B7C9-63E7F70FF925}" srcOrd="0" destOrd="0" presId="urn:microsoft.com/office/officeart/2008/layout/NameandTitleOrganizationalChart"/>
    <dgm:cxn modelId="{42744AB6-35FD-8549-81A8-E2DDCACCCC3E}" type="presOf" srcId="{F95D7349-DBB5-904E-9D95-0C261E387550}" destId="{665D4267-B45C-1A4F-8A09-A2CD2A318E41}" srcOrd="0" destOrd="0" presId="urn:microsoft.com/office/officeart/2008/layout/NameandTitleOrganizationalChart"/>
    <dgm:cxn modelId="{7B856CBD-98A7-E64B-ACF1-F1DE6F9CBA52}" srcId="{D4C6CA25-286D-8D40-8B90-C0300D50E2D7}" destId="{AB336F30-5B16-4C41-9640-16AE2C2E8D56}" srcOrd="0" destOrd="0" parTransId="{A70821A7-2056-BE4E-A0A5-18684F52D498}" sibTransId="{BDB6DA95-07BE-A046-8172-0F9887A6B62A}"/>
    <dgm:cxn modelId="{EF75D9BF-BB53-7043-B800-372865B13F55}" type="presOf" srcId="{967D0415-7B42-0C40-A88A-3097F73BE1D4}" destId="{9D5A6489-B0CA-6C41-A09E-5E3E0965B4B5}" srcOrd="1" destOrd="0" presId="urn:microsoft.com/office/officeart/2008/layout/NameandTitleOrganizationalChart"/>
    <dgm:cxn modelId="{243658C6-0843-F342-8719-9F7839952E40}" srcId="{967D0415-7B42-0C40-A88A-3097F73BE1D4}" destId="{43124D2A-9E01-324D-B61B-DCD1E770823D}" srcOrd="2" destOrd="0" parTransId="{A397D297-303D-7748-A991-97F7627104CF}" sibTransId="{C0D86D47-71A9-434B-9B1F-C4773D150F4C}"/>
    <dgm:cxn modelId="{519323C7-7583-A947-892D-98B6F81D53AE}" type="presOf" srcId="{B66A26D1-9F97-B644-9E99-BC7593B9BC62}" destId="{CC83581B-544F-1E4F-80FD-5680DE2E1945}" srcOrd="0" destOrd="0" presId="urn:microsoft.com/office/officeart/2008/layout/NameandTitleOrganizationalChart"/>
    <dgm:cxn modelId="{D438F2C9-A916-E143-94E3-5D4C37AFC742}" type="presOf" srcId="{EB7A22FB-EEE1-3146-94A8-7DC0A95D1823}" destId="{06ED13FC-E085-4345-8F08-FA8DE9766DC1}" srcOrd="0" destOrd="0" presId="urn:microsoft.com/office/officeart/2008/layout/NameandTitleOrganizationalChart"/>
    <dgm:cxn modelId="{C18846CC-33AC-F143-B91F-48E23D0C6D37}" type="presOf" srcId="{EB363B09-A63B-8D49-AF9B-2623C2949A3C}" destId="{A4179B42-71B8-7246-BFEC-B903907B7E58}" srcOrd="0" destOrd="0" presId="urn:microsoft.com/office/officeart/2008/layout/NameandTitleOrganizationalChart"/>
    <dgm:cxn modelId="{866186CC-130C-CC40-8198-E2CD8F7339B2}" type="presOf" srcId="{AB336F30-5B16-4C41-9640-16AE2C2E8D56}" destId="{12F2DB69-8CBB-334A-8809-E107B8EDEF14}" srcOrd="0" destOrd="0" presId="urn:microsoft.com/office/officeart/2008/layout/NameandTitleOrganizationalChart"/>
    <dgm:cxn modelId="{B5B723CD-8CEB-A14A-AADE-1F9504A76389}" type="presOf" srcId="{06ECC576-94F5-054F-8C34-1391B3199E56}" destId="{A2D133A8-5AFE-3D46-A3A6-71E86F9FBD9B}" srcOrd="0" destOrd="0" presId="urn:microsoft.com/office/officeart/2008/layout/NameandTitleOrganizationalChart"/>
    <dgm:cxn modelId="{352983D0-003A-AD4A-88BC-0F86F3D17CA2}" type="presOf" srcId="{B66A26D1-9F97-B644-9E99-BC7593B9BC62}" destId="{8F90FC2C-FC2F-D148-9197-1B8EF215F757}" srcOrd="1" destOrd="0" presId="urn:microsoft.com/office/officeart/2008/layout/NameandTitleOrganizationalChart"/>
    <dgm:cxn modelId="{21FF6CDA-643C-2143-8E39-CE2FA743FA93}" type="presOf" srcId="{747AA8D1-D8A0-A54E-B163-C71657B95564}" destId="{4015C94D-3B2C-0F42-919A-46B9722E4EF0}" srcOrd="0" destOrd="0" presId="urn:microsoft.com/office/officeart/2008/layout/NameandTitleOrganizationalChart"/>
    <dgm:cxn modelId="{BB8173DB-B328-8349-89CC-DB129FFC09A8}" type="presOf" srcId="{F2976F44-1974-424D-B89A-DEBCCCBE2BDE}" destId="{6DC7C023-A700-F04D-B6B4-D6182EF1FD68}" srcOrd="0" destOrd="0" presId="urn:microsoft.com/office/officeart/2008/layout/NameandTitleOrganizationalChart"/>
    <dgm:cxn modelId="{83C210DD-51D2-DF49-ADE9-7E316D76E512}" type="presOf" srcId="{9D2D7219-BEC7-0C48-9E7C-215D62747F19}" destId="{481EEDDF-D744-8F4F-9896-EE9531A64697}" srcOrd="0" destOrd="0" presId="urn:microsoft.com/office/officeart/2008/layout/NameandTitleOrganizationalChart"/>
    <dgm:cxn modelId="{17C0D3E0-A6D7-914F-81E2-3443792A51C2}" type="presOf" srcId="{4B79CF54-266F-E74C-921E-C800AEC44DCE}" destId="{49764AA4-72C9-0A49-8809-20857B4B807E}" srcOrd="0" destOrd="0" presId="urn:microsoft.com/office/officeart/2008/layout/NameandTitleOrganizationalChart"/>
    <dgm:cxn modelId="{9BAD5AE3-EDCB-544C-8B63-F9057E5A9280}" type="presOf" srcId="{67361500-547B-E644-9470-3DB6C78E9A80}" destId="{343F65AB-6BF0-5B49-9540-0A816C7F6F01}" srcOrd="1" destOrd="0" presId="urn:microsoft.com/office/officeart/2008/layout/NameandTitleOrganizationalChart"/>
    <dgm:cxn modelId="{9EBE24ED-29B8-9C48-97AA-B2E2964CEE76}" srcId="{EB7A22FB-EEE1-3146-94A8-7DC0A95D1823}" destId="{747AA8D1-D8A0-A54E-B163-C71657B95564}" srcOrd="1" destOrd="0" parTransId="{6D3E7E79-E8C7-3346-AB54-C29C2A160FBE}" sibTransId="{73FA839D-0AD9-1D4A-81EC-B6067149E149}"/>
    <dgm:cxn modelId="{62EAAAEE-00BF-654D-8A9C-41BD0A3BB8DC}" type="presOf" srcId="{AB336F30-5B16-4C41-9640-16AE2C2E8D56}" destId="{4B78152E-12F2-6C47-8F19-0C5D6E131EEF}" srcOrd="1" destOrd="0" presId="urn:microsoft.com/office/officeart/2008/layout/NameandTitleOrganizationalChart"/>
    <dgm:cxn modelId="{E3CC9EF1-ED05-1547-8223-D3AEB70715DD}" type="presOf" srcId="{67361500-547B-E644-9470-3DB6C78E9A80}" destId="{B4929DDD-2184-214B-9448-8BC322D78F93}" srcOrd="0" destOrd="0" presId="urn:microsoft.com/office/officeart/2008/layout/NameandTitleOrganizationalChart"/>
    <dgm:cxn modelId="{990179F3-8312-7141-9B11-E61914650FF2}" srcId="{9133C76B-B82F-0348-A7DA-E688291A2618}" destId="{EB7A22FB-EEE1-3146-94A8-7DC0A95D1823}" srcOrd="0" destOrd="0" parTransId="{FDE06344-A4AB-7F4F-8974-4B9E968ACBD7}" sibTransId="{EB363B09-A63B-8D49-AF9B-2623C2949A3C}"/>
    <dgm:cxn modelId="{A62F2DF5-5861-7F4D-A342-67D8F938838E}" type="presOf" srcId="{43124D2A-9E01-324D-B61B-DCD1E770823D}" destId="{6B0BDCCC-0AC3-9743-8C5A-5C490732BEE5}" srcOrd="1" destOrd="0" presId="urn:microsoft.com/office/officeart/2008/layout/NameandTitleOrganizationalChart"/>
    <dgm:cxn modelId="{7CDBBDF9-A6AE-E24D-B345-C18E98F938B5}" type="presOf" srcId="{967D0415-7B42-0C40-A88A-3097F73BE1D4}" destId="{9C1E4707-53EB-064A-952D-220F891F0F29}" srcOrd="0" destOrd="0" presId="urn:microsoft.com/office/officeart/2008/layout/NameandTitleOrganizationalChart"/>
    <dgm:cxn modelId="{8B3E65FA-5D85-8845-8FEE-DAA744674685}" type="presOf" srcId="{8E0A2D5E-C7F9-5643-B6CB-E6C3532E228C}" destId="{06EB9A4E-6F5F-A64D-805C-DF9981D4CC26}" srcOrd="1" destOrd="0" presId="urn:microsoft.com/office/officeart/2008/layout/NameandTitleOrganizationalChart"/>
    <dgm:cxn modelId="{6B3495FE-9E87-6449-B79B-6842ACD829CA}" type="presOf" srcId="{D4C6CA25-286D-8D40-8B90-C0300D50E2D7}" destId="{1840351E-A05F-F64D-A811-93105DC71035}" srcOrd="0" destOrd="0" presId="urn:microsoft.com/office/officeart/2008/layout/NameandTitleOrganizationalChart"/>
    <dgm:cxn modelId="{26C460FF-3DE2-C34F-BA67-44AADC524301}" srcId="{EB7A22FB-EEE1-3146-94A8-7DC0A95D1823}" destId="{967D0415-7B42-0C40-A88A-3097F73BE1D4}" srcOrd="0" destOrd="0" parTransId="{F2650AD3-D44E-5B45-964D-A911D6031CF7}" sibTransId="{D1EC1166-365F-3344-A37E-AC2FD23FEBD1}"/>
    <dgm:cxn modelId="{EB78FEF5-929F-1A44-BF50-95CD2B41EA77}" type="presParOf" srcId="{12F3CA97-EBFC-3D4A-A402-0CC2FCC4442A}" destId="{B2FB1E26-AD75-7E4B-9CD7-56F89FADBCFC}" srcOrd="0" destOrd="0" presId="urn:microsoft.com/office/officeart/2008/layout/NameandTitleOrganizationalChart"/>
    <dgm:cxn modelId="{63434D41-5B79-2B47-8262-DBB0BA2BCF8D}" type="presParOf" srcId="{B2FB1E26-AD75-7E4B-9CD7-56F89FADBCFC}" destId="{90E72C7A-08E6-ED4C-9484-77C67FFB6D30}" srcOrd="0" destOrd="0" presId="urn:microsoft.com/office/officeart/2008/layout/NameandTitleOrganizationalChart"/>
    <dgm:cxn modelId="{1D5418C3-8DBF-664D-904B-73FB01C44F8D}" type="presParOf" srcId="{90E72C7A-08E6-ED4C-9484-77C67FFB6D30}" destId="{06ED13FC-E085-4345-8F08-FA8DE9766DC1}" srcOrd="0" destOrd="0" presId="urn:microsoft.com/office/officeart/2008/layout/NameandTitleOrganizationalChart"/>
    <dgm:cxn modelId="{ADAFEBCD-ABDC-6744-8C1A-233BD3C37115}" type="presParOf" srcId="{90E72C7A-08E6-ED4C-9484-77C67FFB6D30}" destId="{A4179B42-71B8-7246-BFEC-B903907B7E58}" srcOrd="1" destOrd="0" presId="urn:microsoft.com/office/officeart/2008/layout/NameandTitleOrganizationalChart"/>
    <dgm:cxn modelId="{F56A64EF-D317-694E-B21D-F9B83D1796E4}" type="presParOf" srcId="{90E72C7A-08E6-ED4C-9484-77C67FFB6D30}" destId="{E105DDDB-BA34-D947-A825-7E93B8DE7B0B}" srcOrd="2" destOrd="0" presId="urn:microsoft.com/office/officeart/2008/layout/NameandTitleOrganizationalChart"/>
    <dgm:cxn modelId="{9AACF11A-B2D1-A542-AEFD-FB7970E6AA9A}" type="presParOf" srcId="{B2FB1E26-AD75-7E4B-9CD7-56F89FADBCFC}" destId="{FF342E28-F34B-AD4F-83F2-24627827379B}" srcOrd="1" destOrd="0" presId="urn:microsoft.com/office/officeart/2008/layout/NameandTitleOrganizationalChart"/>
    <dgm:cxn modelId="{FB6AF367-7711-B447-8F53-4DA70D3EBB10}" type="presParOf" srcId="{FF342E28-F34B-AD4F-83F2-24627827379B}" destId="{4EDA36A8-96DE-2143-B696-06717A15A330}" srcOrd="0" destOrd="0" presId="urn:microsoft.com/office/officeart/2008/layout/NameandTitleOrganizationalChart"/>
    <dgm:cxn modelId="{64BC96C0-3498-1C4E-8201-ED0D88670369}" type="presParOf" srcId="{FF342E28-F34B-AD4F-83F2-24627827379B}" destId="{F9A73AC8-0619-8748-BCB5-D0DB7481766F}" srcOrd="1" destOrd="0" presId="urn:microsoft.com/office/officeart/2008/layout/NameandTitleOrganizationalChart"/>
    <dgm:cxn modelId="{B64EB529-E00B-7B4A-AA03-2FA06C9899B2}" type="presParOf" srcId="{F9A73AC8-0619-8748-BCB5-D0DB7481766F}" destId="{C5D0A463-EF7D-6A4C-9312-D8450B78BBF1}" srcOrd="0" destOrd="0" presId="urn:microsoft.com/office/officeart/2008/layout/NameandTitleOrganizationalChart"/>
    <dgm:cxn modelId="{93BB5E41-2565-C84D-BF37-41AF0FA857F0}" type="presParOf" srcId="{C5D0A463-EF7D-6A4C-9312-D8450B78BBF1}" destId="{9C1E4707-53EB-064A-952D-220F891F0F29}" srcOrd="0" destOrd="0" presId="urn:microsoft.com/office/officeart/2008/layout/NameandTitleOrganizationalChart"/>
    <dgm:cxn modelId="{7E7DF250-DA68-AE44-A22D-830E4B484A5F}" type="presParOf" srcId="{C5D0A463-EF7D-6A4C-9312-D8450B78BBF1}" destId="{C9538199-C303-524F-9903-A2890A9DBC16}" srcOrd="1" destOrd="0" presId="urn:microsoft.com/office/officeart/2008/layout/NameandTitleOrganizationalChart"/>
    <dgm:cxn modelId="{6B4DF65A-6B85-6841-9747-286A2A655E1F}" type="presParOf" srcId="{C5D0A463-EF7D-6A4C-9312-D8450B78BBF1}" destId="{9D5A6489-B0CA-6C41-A09E-5E3E0965B4B5}" srcOrd="2" destOrd="0" presId="urn:microsoft.com/office/officeart/2008/layout/NameandTitleOrganizationalChart"/>
    <dgm:cxn modelId="{6E182BBE-7042-E240-ABF0-0B660EB09E6B}" type="presParOf" srcId="{F9A73AC8-0619-8748-BCB5-D0DB7481766F}" destId="{21798F0C-D27B-754E-B642-CAAC70D95DF2}" srcOrd="1" destOrd="0" presId="urn:microsoft.com/office/officeart/2008/layout/NameandTitleOrganizationalChart"/>
    <dgm:cxn modelId="{DF3761A1-28C5-2341-8BC6-4A358CE90155}" type="presParOf" srcId="{21798F0C-D27B-754E-B642-CAAC70D95DF2}" destId="{A59236A2-8CD6-1446-AB20-D484B8E7239F}" srcOrd="0" destOrd="0" presId="urn:microsoft.com/office/officeart/2008/layout/NameandTitleOrganizationalChart"/>
    <dgm:cxn modelId="{641B7494-0F72-DE48-A7F3-3296B706F3BD}" type="presParOf" srcId="{21798F0C-D27B-754E-B642-CAAC70D95DF2}" destId="{F5B49933-FEEB-B840-BBEF-FF777E413D5A}" srcOrd="1" destOrd="0" presId="urn:microsoft.com/office/officeart/2008/layout/NameandTitleOrganizationalChart"/>
    <dgm:cxn modelId="{5B20D659-AB0D-434E-BF66-16F7A008711C}" type="presParOf" srcId="{F5B49933-FEEB-B840-BBEF-FF777E413D5A}" destId="{5324D392-92CA-C445-AD87-A7C6046EAE51}" srcOrd="0" destOrd="0" presId="urn:microsoft.com/office/officeart/2008/layout/NameandTitleOrganizationalChart"/>
    <dgm:cxn modelId="{7E075A45-15D7-F541-AD35-C81346A36161}" type="presParOf" srcId="{5324D392-92CA-C445-AD87-A7C6046EAE51}" destId="{1840351E-A05F-F64D-A811-93105DC71035}" srcOrd="0" destOrd="0" presId="urn:microsoft.com/office/officeart/2008/layout/NameandTitleOrganizationalChart"/>
    <dgm:cxn modelId="{0462B327-EA96-B249-BFCA-F8789B7AA387}" type="presParOf" srcId="{5324D392-92CA-C445-AD87-A7C6046EAE51}" destId="{58471145-820B-A148-82A8-34B6F50A48EB}" srcOrd="1" destOrd="0" presId="urn:microsoft.com/office/officeart/2008/layout/NameandTitleOrganizationalChart"/>
    <dgm:cxn modelId="{3BE1E531-4419-EA4E-8E6F-89521B144895}" type="presParOf" srcId="{5324D392-92CA-C445-AD87-A7C6046EAE51}" destId="{9497117F-9AA5-3F4E-86E0-1142D01E7714}" srcOrd="2" destOrd="0" presId="urn:microsoft.com/office/officeart/2008/layout/NameandTitleOrganizationalChart"/>
    <dgm:cxn modelId="{8A5A2DC1-E916-1245-9A39-75A378A8D6D4}" type="presParOf" srcId="{F5B49933-FEEB-B840-BBEF-FF777E413D5A}" destId="{204F9E61-0CCD-4446-BED1-12A821A7ACD5}" srcOrd="1" destOrd="0" presId="urn:microsoft.com/office/officeart/2008/layout/NameandTitleOrganizationalChart"/>
    <dgm:cxn modelId="{9627CB2D-1FC8-DB40-AA89-1887893D28AC}" type="presParOf" srcId="{204F9E61-0CCD-4446-BED1-12A821A7ACD5}" destId="{950DE323-84A0-D84A-A759-6C3F08C41FA6}" srcOrd="0" destOrd="0" presId="urn:microsoft.com/office/officeart/2008/layout/NameandTitleOrganizationalChart"/>
    <dgm:cxn modelId="{FBAB640E-E9CC-EA4F-92F8-59BEB7518B0D}" type="presParOf" srcId="{204F9E61-0CCD-4446-BED1-12A821A7ACD5}" destId="{EC71F991-38A1-3E48-A370-620195262EDD}" srcOrd="1" destOrd="0" presId="urn:microsoft.com/office/officeart/2008/layout/NameandTitleOrganizationalChart"/>
    <dgm:cxn modelId="{A3CE30DF-5748-6D4F-B481-B9CFD0E59F35}" type="presParOf" srcId="{EC71F991-38A1-3E48-A370-620195262EDD}" destId="{9E67CC02-F6D4-B046-B089-A99E47E92A0E}" srcOrd="0" destOrd="0" presId="urn:microsoft.com/office/officeart/2008/layout/NameandTitleOrganizationalChart"/>
    <dgm:cxn modelId="{FB2F4FCF-71A4-E347-850E-27B216D0D1C1}" type="presParOf" srcId="{9E67CC02-F6D4-B046-B089-A99E47E92A0E}" destId="{12F2DB69-8CBB-334A-8809-E107B8EDEF14}" srcOrd="0" destOrd="0" presId="urn:microsoft.com/office/officeart/2008/layout/NameandTitleOrganizationalChart"/>
    <dgm:cxn modelId="{8B8A7747-42E8-1A49-9FAD-150C96FB8A0C}" type="presParOf" srcId="{9E67CC02-F6D4-B046-B089-A99E47E92A0E}" destId="{2E0D19A2-C1E4-9D47-B6CC-F88F40781173}" srcOrd="1" destOrd="0" presId="urn:microsoft.com/office/officeart/2008/layout/NameandTitleOrganizationalChart"/>
    <dgm:cxn modelId="{4212FB9D-C187-CA40-ACA8-5BFA70E46BF1}" type="presParOf" srcId="{9E67CC02-F6D4-B046-B089-A99E47E92A0E}" destId="{4B78152E-12F2-6C47-8F19-0C5D6E131EEF}" srcOrd="2" destOrd="0" presId="urn:microsoft.com/office/officeart/2008/layout/NameandTitleOrganizationalChart"/>
    <dgm:cxn modelId="{4359E575-96AD-8C4C-BFF2-E6AC96386651}" type="presParOf" srcId="{EC71F991-38A1-3E48-A370-620195262EDD}" destId="{DF062702-FB30-314C-9730-D7E70A0C0CA3}" srcOrd="1" destOrd="0" presId="urn:microsoft.com/office/officeart/2008/layout/NameandTitleOrganizationalChart"/>
    <dgm:cxn modelId="{375D46AC-3D83-D04C-AA37-989C3138499C}" type="presParOf" srcId="{DF062702-FB30-314C-9730-D7E70A0C0CA3}" destId="{604F9FE5-62C1-AD4A-B377-A5821339CAB6}" srcOrd="0" destOrd="0" presId="urn:microsoft.com/office/officeart/2008/layout/NameandTitleOrganizationalChart"/>
    <dgm:cxn modelId="{700D5DE0-6EA4-5A41-89F5-3004391A34D7}" type="presParOf" srcId="{DF062702-FB30-314C-9730-D7E70A0C0CA3}" destId="{335F1175-9405-604D-ACB1-441B63794276}" srcOrd="1" destOrd="0" presId="urn:microsoft.com/office/officeart/2008/layout/NameandTitleOrganizationalChart"/>
    <dgm:cxn modelId="{A79859C4-7E0F-1A4C-BE59-18CB5E7A9EA2}" type="presParOf" srcId="{335F1175-9405-604D-ACB1-441B63794276}" destId="{AC4E06E1-04ED-2F4B-96A7-6ECB0306ADF4}" srcOrd="0" destOrd="0" presId="urn:microsoft.com/office/officeart/2008/layout/NameandTitleOrganizationalChart"/>
    <dgm:cxn modelId="{FA1DBD1A-A300-BB4C-B65A-299BE17E06B4}" type="presParOf" srcId="{AC4E06E1-04ED-2F4B-96A7-6ECB0306ADF4}" destId="{C22591DF-A427-064F-9352-D60C2B8495CB}" srcOrd="0" destOrd="0" presId="urn:microsoft.com/office/officeart/2008/layout/NameandTitleOrganizationalChart"/>
    <dgm:cxn modelId="{BEC78688-44D7-C248-85C1-8A93563A86F4}" type="presParOf" srcId="{AC4E06E1-04ED-2F4B-96A7-6ECB0306ADF4}" destId="{557D616E-244D-704E-B7C9-63E7F70FF925}" srcOrd="1" destOrd="0" presId="urn:microsoft.com/office/officeart/2008/layout/NameandTitleOrganizationalChart"/>
    <dgm:cxn modelId="{953261F3-418C-FC4E-B1F9-C62A87EBC310}" type="presParOf" srcId="{AC4E06E1-04ED-2F4B-96A7-6ECB0306ADF4}" destId="{06EB9A4E-6F5F-A64D-805C-DF9981D4CC26}" srcOrd="2" destOrd="0" presId="urn:microsoft.com/office/officeart/2008/layout/NameandTitleOrganizationalChart"/>
    <dgm:cxn modelId="{FFE74301-10A7-B442-98F9-FEF691FF5A2A}" type="presParOf" srcId="{335F1175-9405-604D-ACB1-441B63794276}" destId="{637F0F8D-227E-7D42-866D-71A3A220FB89}" srcOrd="1" destOrd="0" presId="urn:microsoft.com/office/officeart/2008/layout/NameandTitleOrganizationalChart"/>
    <dgm:cxn modelId="{A4A8BE43-0D7D-5E4C-9DCC-6E914BE7E876}" type="presParOf" srcId="{335F1175-9405-604D-ACB1-441B63794276}" destId="{9AB846D5-C47C-6140-AA62-72D2B5C070E6}" srcOrd="2" destOrd="0" presId="urn:microsoft.com/office/officeart/2008/layout/NameandTitleOrganizationalChart"/>
    <dgm:cxn modelId="{8CA05A6C-1947-E344-B72C-E01F97D958C0}" type="presParOf" srcId="{DF062702-FB30-314C-9730-D7E70A0C0CA3}" destId="{5EE5B330-3A6C-9240-B55F-95891F1047E8}" srcOrd="2" destOrd="0" presId="urn:microsoft.com/office/officeart/2008/layout/NameandTitleOrganizationalChart"/>
    <dgm:cxn modelId="{5675CBE9-519A-CD4D-A676-EE68C6292460}" type="presParOf" srcId="{DF062702-FB30-314C-9730-D7E70A0C0CA3}" destId="{B29CF306-2418-B046-A04F-22FE8ED4834E}" srcOrd="3" destOrd="0" presId="urn:microsoft.com/office/officeart/2008/layout/NameandTitleOrganizationalChart"/>
    <dgm:cxn modelId="{7F085CAA-A4A5-B14A-A43B-8A8F850F9F2F}" type="presParOf" srcId="{B29CF306-2418-B046-A04F-22FE8ED4834E}" destId="{205E1EF4-8479-0E4F-B7F7-0A661AA87EB4}" srcOrd="0" destOrd="0" presId="urn:microsoft.com/office/officeart/2008/layout/NameandTitleOrganizationalChart"/>
    <dgm:cxn modelId="{F3BE8055-A27A-7C40-85F4-867F2B87B5F2}" type="presParOf" srcId="{205E1EF4-8479-0E4F-B7F7-0A661AA87EB4}" destId="{CC83581B-544F-1E4F-80FD-5680DE2E1945}" srcOrd="0" destOrd="0" presId="urn:microsoft.com/office/officeart/2008/layout/NameandTitleOrganizationalChart"/>
    <dgm:cxn modelId="{4EE88DD5-3933-D241-9B6D-5F3792BC4BFB}" type="presParOf" srcId="{205E1EF4-8479-0E4F-B7F7-0A661AA87EB4}" destId="{D8D1BEBC-F1F8-F74C-B01F-47DAC24D4E63}" srcOrd="1" destOrd="0" presId="urn:microsoft.com/office/officeart/2008/layout/NameandTitleOrganizationalChart"/>
    <dgm:cxn modelId="{B54B5CA2-941A-F04A-9A49-0ACAF916F4BC}" type="presParOf" srcId="{205E1EF4-8479-0E4F-B7F7-0A661AA87EB4}" destId="{8F90FC2C-FC2F-D148-9197-1B8EF215F757}" srcOrd="2" destOrd="0" presId="urn:microsoft.com/office/officeart/2008/layout/NameandTitleOrganizationalChart"/>
    <dgm:cxn modelId="{A1494285-C505-EC4C-B1C7-B5CC6897FEC1}" type="presParOf" srcId="{B29CF306-2418-B046-A04F-22FE8ED4834E}" destId="{597FD891-5ED6-BE44-8C88-6DD6D7BAA9A4}" srcOrd="1" destOrd="0" presId="urn:microsoft.com/office/officeart/2008/layout/NameandTitleOrganizationalChart"/>
    <dgm:cxn modelId="{1AA5858C-0CC1-9145-A843-0EE65C9AAEC8}" type="presParOf" srcId="{B29CF306-2418-B046-A04F-22FE8ED4834E}" destId="{9F336C59-5AC0-D94A-BDCF-CDC8E4E0FD0F}" srcOrd="2" destOrd="0" presId="urn:microsoft.com/office/officeart/2008/layout/NameandTitleOrganizationalChart"/>
    <dgm:cxn modelId="{E04319E2-B8D2-6940-90A7-822E1F54B8D4}" type="presParOf" srcId="{DF062702-FB30-314C-9730-D7E70A0C0CA3}" destId="{848EA639-2C51-CA4E-82C0-30D63E41DBA4}" srcOrd="4" destOrd="0" presId="urn:microsoft.com/office/officeart/2008/layout/NameandTitleOrganizationalChart"/>
    <dgm:cxn modelId="{5B5A5E27-1B52-164B-85F2-DA1E6A4AC1F4}" type="presParOf" srcId="{DF062702-FB30-314C-9730-D7E70A0C0CA3}" destId="{7C7BEC62-854A-0E40-89A0-FA475566E19F}" srcOrd="5" destOrd="0" presId="urn:microsoft.com/office/officeart/2008/layout/NameandTitleOrganizationalChart"/>
    <dgm:cxn modelId="{58BE3CD5-75D2-CB4B-929E-C6419A9F0B6B}" type="presParOf" srcId="{7C7BEC62-854A-0E40-89A0-FA475566E19F}" destId="{DD3AD1E6-685C-6248-B298-25896BDC8DFF}" srcOrd="0" destOrd="0" presId="urn:microsoft.com/office/officeart/2008/layout/NameandTitleOrganizationalChart"/>
    <dgm:cxn modelId="{538847F9-CA90-904D-808F-B662DB43F7FB}" type="presParOf" srcId="{DD3AD1E6-685C-6248-B298-25896BDC8DFF}" destId="{49764AA4-72C9-0A49-8809-20857B4B807E}" srcOrd="0" destOrd="0" presId="urn:microsoft.com/office/officeart/2008/layout/NameandTitleOrganizationalChart"/>
    <dgm:cxn modelId="{1E841359-98E0-CB4A-B92E-BADE53844924}" type="presParOf" srcId="{DD3AD1E6-685C-6248-B298-25896BDC8DFF}" destId="{74B2A128-4696-F246-AC87-9AF5DBD2589F}" srcOrd="1" destOrd="0" presId="urn:microsoft.com/office/officeart/2008/layout/NameandTitleOrganizationalChart"/>
    <dgm:cxn modelId="{1EBA6B1A-3AE9-6E43-9DDA-AA98C54ECFDF}" type="presParOf" srcId="{DD3AD1E6-685C-6248-B298-25896BDC8DFF}" destId="{9A888D4E-595F-E945-826D-CB4B96FECF85}" srcOrd="2" destOrd="0" presId="urn:microsoft.com/office/officeart/2008/layout/NameandTitleOrganizationalChart"/>
    <dgm:cxn modelId="{D20B3D7D-3D8C-FC4E-80D3-0F3588B23E99}" type="presParOf" srcId="{7C7BEC62-854A-0E40-89A0-FA475566E19F}" destId="{F7B78E67-A48B-B146-9F7C-7184668A4586}" srcOrd="1" destOrd="0" presId="urn:microsoft.com/office/officeart/2008/layout/NameandTitleOrganizationalChart"/>
    <dgm:cxn modelId="{1D38581B-742A-0445-9AAA-F04F72E6F34C}" type="presParOf" srcId="{7C7BEC62-854A-0E40-89A0-FA475566E19F}" destId="{C762A483-528E-324B-845D-8F1113E2AA24}" srcOrd="2" destOrd="0" presId="urn:microsoft.com/office/officeart/2008/layout/NameandTitleOrganizationalChart"/>
    <dgm:cxn modelId="{8533DE14-8133-6B49-B508-3F5BD6A238D9}" type="presParOf" srcId="{EC71F991-38A1-3E48-A370-620195262EDD}" destId="{EE7EEA09-C5B6-1F4E-851F-72910D5DC403}" srcOrd="2" destOrd="0" presId="urn:microsoft.com/office/officeart/2008/layout/NameandTitleOrganizationalChart"/>
    <dgm:cxn modelId="{449B672B-DF75-7143-BD39-FF6D46D2C7B0}" type="presParOf" srcId="{F5B49933-FEEB-B840-BBEF-FF777E413D5A}" destId="{0661126E-17E4-4E41-AF2B-D3347B550CAF}" srcOrd="2" destOrd="0" presId="urn:microsoft.com/office/officeart/2008/layout/NameandTitleOrganizationalChart"/>
    <dgm:cxn modelId="{B8A80C37-A537-6C40-A08A-759ED4644FEB}" type="presParOf" srcId="{21798F0C-D27B-754E-B642-CAAC70D95DF2}" destId="{89DE9846-D9EE-0843-9452-ECC1F1B3DFBB}" srcOrd="2" destOrd="0" presId="urn:microsoft.com/office/officeart/2008/layout/NameandTitleOrganizationalChart"/>
    <dgm:cxn modelId="{3937CF53-D32A-F145-9541-0FEA691710F0}" type="presParOf" srcId="{21798F0C-D27B-754E-B642-CAAC70D95DF2}" destId="{F3418F2C-9B43-6347-86B3-7AD1DB37C175}" srcOrd="3" destOrd="0" presId="urn:microsoft.com/office/officeart/2008/layout/NameandTitleOrganizationalChart"/>
    <dgm:cxn modelId="{2053EE99-C52E-2B44-B373-AF5475BE7E02}" type="presParOf" srcId="{F3418F2C-9B43-6347-86B3-7AD1DB37C175}" destId="{4617B950-A150-EA4C-BFE9-CE5155F2B202}" srcOrd="0" destOrd="0" presId="urn:microsoft.com/office/officeart/2008/layout/NameandTitleOrganizationalChart"/>
    <dgm:cxn modelId="{5AD2ACA6-4C65-A343-AEDF-49888146671D}" type="presParOf" srcId="{4617B950-A150-EA4C-BFE9-CE5155F2B202}" destId="{24677AE9-599B-3741-89C6-5CD5445C3D5D}" srcOrd="0" destOrd="0" presId="urn:microsoft.com/office/officeart/2008/layout/NameandTitleOrganizationalChart"/>
    <dgm:cxn modelId="{505D8550-44DD-7947-A09C-0B1B4C19034F}" type="presParOf" srcId="{4617B950-A150-EA4C-BFE9-CE5155F2B202}" destId="{27A9AA5B-CCD3-634B-BCF2-23358B232D23}" srcOrd="1" destOrd="0" presId="urn:microsoft.com/office/officeart/2008/layout/NameandTitleOrganizationalChart"/>
    <dgm:cxn modelId="{FD7BDBD0-CEF7-7046-A04E-963C67DEFC30}" type="presParOf" srcId="{4617B950-A150-EA4C-BFE9-CE5155F2B202}" destId="{6F53C593-5E8C-7443-954D-CA72D0CB8D02}" srcOrd="2" destOrd="0" presId="urn:microsoft.com/office/officeart/2008/layout/NameandTitleOrganizationalChart"/>
    <dgm:cxn modelId="{627BF236-B839-864D-9233-AC14AE86FF81}" type="presParOf" srcId="{F3418F2C-9B43-6347-86B3-7AD1DB37C175}" destId="{942E4C56-220A-8D42-93D9-3746771F5E3D}" srcOrd="1" destOrd="0" presId="urn:microsoft.com/office/officeart/2008/layout/NameandTitleOrganizationalChart"/>
    <dgm:cxn modelId="{19C84CB6-3458-C141-B15D-A6F285CA0A2C}" type="presParOf" srcId="{F3418F2C-9B43-6347-86B3-7AD1DB37C175}" destId="{4738FEB2-E988-D34F-9075-43AA1138B57A}" srcOrd="2" destOrd="0" presId="urn:microsoft.com/office/officeart/2008/layout/NameandTitleOrganizationalChart"/>
    <dgm:cxn modelId="{2D5AB796-1098-4E44-8858-3117559B6EF0}" type="presParOf" srcId="{21798F0C-D27B-754E-B642-CAAC70D95DF2}" destId="{4CCFA13F-2A23-8746-9B22-08001DEED79B}" srcOrd="4" destOrd="0" presId="urn:microsoft.com/office/officeart/2008/layout/NameandTitleOrganizationalChart"/>
    <dgm:cxn modelId="{081870DB-FA91-EB47-80E3-8BF019CE85C1}" type="presParOf" srcId="{21798F0C-D27B-754E-B642-CAAC70D95DF2}" destId="{2340B395-73C0-814A-B4D3-FA114252F36F}" srcOrd="5" destOrd="0" presId="urn:microsoft.com/office/officeart/2008/layout/NameandTitleOrganizationalChart"/>
    <dgm:cxn modelId="{C711BC39-A647-5C42-B352-8E8920C5AFC1}" type="presParOf" srcId="{2340B395-73C0-814A-B4D3-FA114252F36F}" destId="{43FB865E-43FA-6747-92FE-06AEE5BFF340}" srcOrd="0" destOrd="0" presId="urn:microsoft.com/office/officeart/2008/layout/NameandTitleOrganizationalChart"/>
    <dgm:cxn modelId="{FA0A7023-CE95-9C4C-8DBC-041295C4A849}" type="presParOf" srcId="{43FB865E-43FA-6747-92FE-06AEE5BFF340}" destId="{21E06398-449F-924F-BDD6-FC799C91410B}" srcOrd="0" destOrd="0" presId="urn:microsoft.com/office/officeart/2008/layout/NameandTitleOrganizationalChart"/>
    <dgm:cxn modelId="{FC8C0900-5159-4246-927E-0A8D64D4F382}" type="presParOf" srcId="{43FB865E-43FA-6747-92FE-06AEE5BFF340}" destId="{36740439-85E8-3B47-AC92-333B4A72485E}" srcOrd="1" destOrd="0" presId="urn:microsoft.com/office/officeart/2008/layout/NameandTitleOrganizationalChart"/>
    <dgm:cxn modelId="{3B64118D-FC88-C644-A131-EAEA8A0EE228}" type="presParOf" srcId="{43FB865E-43FA-6747-92FE-06AEE5BFF340}" destId="{6B0BDCCC-0AC3-9743-8C5A-5C490732BEE5}" srcOrd="2" destOrd="0" presId="urn:microsoft.com/office/officeart/2008/layout/NameandTitleOrganizationalChart"/>
    <dgm:cxn modelId="{749CD5E2-59FE-324D-B2B2-12C84E240AFC}" type="presParOf" srcId="{2340B395-73C0-814A-B4D3-FA114252F36F}" destId="{F7883B65-075C-9C46-9424-6936123385AB}" srcOrd="1" destOrd="0" presId="urn:microsoft.com/office/officeart/2008/layout/NameandTitleOrganizationalChart"/>
    <dgm:cxn modelId="{BCDEBF89-A2B4-C94B-B12A-64DB4C4FB8D5}" type="presParOf" srcId="{2340B395-73C0-814A-B4D3-FA114252F36F}" destId="{C5F6BF14-B42F-A34F-8131-5496CD37F2EC}" srcOrd="2" destOrd="0" presId="urn:microsoft.com/office/officeart/2008/layout/NameandTitleOrganizationalChart"/>
    <dgm:cxn modelId="{8EC026E9-10DC-DB4D-A078-82377686881C}" type="presParOf" srcId="{F9A73AC8-0619-8748-BCB5-D0DB7481766F}" destId="{95BF2091-6C89-8B40-844F-52CF9780A98B}" srcOrd="2" destOrd="0" presId="urn:microsoft.com/office/officeart/2008/layout/NameandTitleOrganizationalChart"/>
    <dgm:cxn modelId="{5CED749F-53BD-0B40-AE8F-3F566FDAB0FB}" type="presParOf" srcId="{FF342E28-F34B-AD4F-83F2-24627827379B}" destId="{2BD90D2C-0DBC-7D49-BE4E-3F30193E2604}" srcOrd="2" destOrd="0" presId="urn:microsoft.com/office/officeart/2008/layout/NameandTitleOrganizationalChart"/>
    <dgm:cxn modelId="{0B27C639-3DC0-1C4E-95F5-E5EF0B41C318}" type="presParOf" srcId="{FF342E28-F34B-AD4F-83F2-24627827379B}" destId="{AC422B15-ECD3-7B4B-BEE4-A4D3D0CA848D}" srcOrd="3" destOrd="0" presId="urn:microsoft.com/office/officeart/2008/layout/NameandTitleOrganizationalChart"/>
    <dgm:cxn modelId="{53860264-0DC2-3943-A4A6-DCD702D7B6BC}" type="presParOf" srcId="{AC422B15-ECD3-7B4B-BEE4-A4D3D0CA848D}" destId="{7323DBB8-AD76-7648-8750-7B6A738BD712}" srcOrd="0" destOrd="0" presId="urn:microsoft.com/office/officeart/2008/layout/NameandTitleOrganizationalChart"/>
    <dgm:cxn modelId="{A0A0A5CB-F4F0-DA41-9DC7-FFF8FB46A8C1}" type="presParOf" srcId="{7323DBB8-AD76-7648-8750-7B6A738BD712}" destId="{4015C94D-3B2C-0F42-919A-46B9722E4EF0}" srcOrd="0" destOrd="0" presId="urn:microsoft.com/office/officeart/2008/layout/NameandTitleOrganizationalChart"/>
    <dgm:cxn modelId="{3FB376C0-9EC5-3443-A5E3-0B8AFC390544}" type="presParOf" srcId="{7323DBB8-AD76-7648-8750-7B6A738BD712}" destId="{DAAAAFE9-29A3-7046-BD80-272C48DEA6B9}" srcOrd="1" destOrd="0" presId="urn:microsoft.com/office/officeart/2008/layout/NameandTitleOrganizationalChart"/>
    <dgm:cxn modelId="{63933DD7-9DD2-1D44-AF28-8BF74DC29F8E}" type="presParOf" srcId="{7323DBB8-AD76-7648-8750-7B6A738BD712}" destId="{A67CC137-494E-004C-B7FA-60A27D73B404}" srcOrd="2" destOrd="0" presId="urn:microsoft.com/office/officeart/2008/layout/NameandTitleOrganizationalChart"/>
    <dgm:cxn modelId="{4DD7AD2F-FB69-F14E-8ADF-4614ABF13A0E}" type="presParOf" srcId="{AC422B15-ECD3-7B4B-BEE4-A4D3D0CA848D}" destId="{587A8B88-1FCA-F24E-B7ED-B47242E07DE0}" srcOrd="1" destOrd="0" presId="urn:microsoft.com/office/officeart/2008/layout/NameandTitleOrganizationalChart"/>
    <dgm:cxn modelId="{647FA0AB-A21F-FD4F-9E33-0C2DB3780001}" type="presParOf" srcId="{587A8B88-1FCA-F24E-B7ED-B47242E07DE0}" destId="{A2D133A8-5AFE-3D46-A3A6-71E86F9FBD9B}" srcOrd="0" destOrd="0" presId="urn:microsoft.com/office/officeart/2008/layout/NameandTitleOrganizationalChart"/>
    <dgm:cxn modelId="{F73E2EC2-9DB6-1E48-B97A-EB0B088FFEBA}" type="presParOf" srcId="{587A8B88-1FCA-F24E-B7ED-B47242E07DE0}" destId="{DEF9068D-5349-6A40-8DB1-218B1C6A73F1}" srcOrd="1" destOrd="0" presId="urn:microsoft.com/office/officeart/2008/layout/NameandTitleOrganizationalChart"/>
    <dgm:cxn modelId="{E5FD913E-46E9-0046-951C-C23D5CE7E3D5}" type="presParOf" srcId="{DEF9068D-5349-6A40-8DB1-218B1C6A73F1}" destId="{29A353FB-DEDF-4C44-82AD-C25E4DCAEA72}" srcOrd="0" destOrd="0" presId="urn:microsoft.com/office/officeart/2008/layout/NameandTitleOrganizationalChart"/>
    <dgm:cxn modelId="{945FD7B4-3464-584A-9A62-18A0538B98F0}" type="presParOf" srcId="{29A353FB-DEDF-4C44-82AD-C25E4DCAEA72}" destId="{6E1584F8-D626-D94A-8E9B-37A6B1586072}" srcOrd="0" destOrd="0" presId="urn:microsoft.com/office/officeart/2008/layout/NameandTitleOrganizationalChart"/>
    <dgm:cxn modelId="{220427A5-3459-CA46-8F97-706EE2FB0C04}" type="presParOf" srcId="{29A353FB-DEDF-4C44-82AD-C25E4DCAEA72}" destId="{481EEDDF-D744-8F4F-9896-EE9531A64697}" srcOrd="1" destOrd="0" presId="urn:microsoft.com/office/officeart/2008/layout/NameandTitleOrganizationalChart"/>
    <dgm:cxn modelId="{899C1343-6397-DE4A-A4B7-EC71FD6FAD81}" type="presParOf" srcId="{29A353FB-DEDF-4C44-82AD-C25E4DCAEA72}" destId="{198DB835-5847-4449-9C06-F8CB828493B3}" srcOrd="2" destOrd="0" presId="urn:microsoft.com/office/officeart/2008/layout/NameandTitleOrganizationalChart"/>
    <dgm:cxn modelId="{0A51923B-A080-0348-8A2A-462B7F2326C6}" type="presParOf" srcId="{DEF9068D-5349-6A40-8DB1-218B1C6A73F1}" destId="{2C9DA670-594D-974B-BA98-43E13CE1DEE3}" srcOrd="1" destOrd="0" presId="urn:microsoft.com/office/officeart/2008/layout/NameandTitleOrganizationalChart"/>
    <dgm:cxn modelId="{3703ACDF-CB1B-EE42-8D65-507060AA8ECF}" type="presParOf" srcId="{DEF9068D-5349-6A40-8DB1-218B1C6A73F1}" destId="{E696ECA8-6A81-2246-99FB-ADD3A21EF8A7}" srcOrd="2" destOrd="0" presId="urn:microsoft.com/office/officeart/2008/layout/NameandTitleOrganizationalChart"/>
    <dgm:cxn modelId="{6491140B-9960-2C4A-9638-93B2C5DF61A7}" type="presParOf" srcId="{587A8B88-1FCA-F24E-B7ED-B47242E07DE0}" destId="{6DC7C023-A700-F04D-B6B4-D6182EF1FD68}" srcOrd="2" destOrd="0" presId="urn:microsoft.com/office/officeart/2008/layout/NameandTitleOrganizationalChart"/>
    <dgm:cxn modelId="{93595E8F-B7A0-F645-BC44-212CB1A8E430}" type="presParOf" srcId="{587A8B88-1FCA-F24E-B7ED-B47242E07DE0}" destId="{808FE6EF-271D-D74E-A20E-1802784F6A08}" srcOrd="3" destOrd="0" presId="urn:microsoft.com/office/officeart/2008/layout/NameandTitleOrganizationalChart"/>
    <dgm:cxn modelId="{082CD4C7-F50B-C843-94C5-6EFABE84A883}" type="presParOf" srcId="{808FE6EF-271D-D74E-A20E-1802784F6A08}" destId="{35BD85F0-E8A6-314D-8FCE-7BE7DE8064DC}" srcOrd="0" destOrd="0" presId="urn:microsoft.com/office/officeart/2008/layout/NameandTitleOrganizationalChart"/>
    <dgm:cxn modelId="{EBF63E15-1E74-AE40-A212-59E7FAB88962}" type="presParOf" srcId="{35BD85F0-E8A6-314D-8FCE-7BE7DE8064DC}" destId="{B4929DDD-2184-214B-9448-8BC322D78F93}" srcOrd="0" destOrd="0" presId="urn:microsoft.com/office/officeart/2008/layout/NameandTitleOrganizationalChart"/>
    <dgm:cxn modelId="{5E375AAB-8DBF-3A48-9440-FD861F50F3DA}" type="presParOf" srcId="{35BD85F0-E8A6-314D-8FCE-7BE7DE8064DC}" destId="{10BB7126-8884-E54F-948B-26CCB9E367A7}" srcOrd="1" destOrd="0" presId="urn:microsoft.com/office/officeart/2008/layout/NameandTitleOrganizationalChart"/>
    <dgm:cxn modelId="{9174E4EC-38D2-1540-8A46-08591A03EECB}" type="presParOf" srcId="{35BD85F0-E8A6-314D-8FCE-7BE7DE8064DC}" destId="{343F65AB-6BF0-5B49-9540-0A816C7F6F01}" srcOrd="2" destOrd="0" presId="urn:microsoft.com/office/officeart/2008/layout/NameandTitleOrganizationalChart"/>
    <dgm:cxn modelId="{7738FB4E-BDC0-3645-B43A-1D6026E2BC4F}" type="presParOf" srcId="{808FE6EF-271D-D74E-A20E-1802784F6A08}" destId="{0E24FE1B-C179-7D46-95A2-C9342470AD68}" srcOrd="1" destOrd="0" presId="urn:microsoft.com/office/officeart/2008/layout/NameandTitleOrganizationalChart"/>
    <dgm:cxn modelId="{E663C816-1684-9F49-8419-363D68D1098E}" type="presParOf" srcId="{808FE6EF-271D-D74E-A20E-1802784F6A08}" destId="{4073C073-EB35-6F4E-9273-77DE267C71FC}" srcOrd="2" destOrd="0" presId="urn:microsoft.com/office/officeart/2008/layout/NameandTitleOrganizationalChart"/>
    <dgm:cxn modelId="{0079B439-68BA-6649-B1EA-743AF99A8AB8}" type="presParOf" srcId="{587A8B88-1FCA-F24E-B7ED-B47242E07DE0}" destId="{09AE1938-CEDD-CA4D-B460-DF3C2C891B74}" srcOrd="4" destOrd="0" presId="urn:microsoft.com/office/officeart/2008/layout/NameandTitleOrganizationalChart"/>
    <dgm:cxn modelId="{10A11AA4-B201-3645-A773-423FB01A5192}" type="presParOf" srcId="{587A8B88-1FCA-F24E-B7ED-B47242E07DE0}" destId="{54109558-0E0B-A643-A47E-433B7DCCF7C9}" srcOrd="5" destOrd="0" presId="urn:microsoft.com/office/officeart/2008/layout/NameandTitleOrganizationalChart"/>
    <dgm:cxn modelId="{C6B2A4B0-26B5-0E47-BAAF-65A543E93AA5}" type="presParOf" srcId="{54109558-0E0B-A643-A47E-433B7DCCF7C9}" destId="{3520D505-5488-3941-BE24-FB43718F818E}" srcOrd="0" destOrd="0" presId="urn:microsoft.com/office/officeart/2008/layout/NameandTitleOrganizationalChart"/>
    <dgm:cxn modelId="{33FA7384-9D0F-E84C-95E4-42A3E74BC1AA}" type="presParOf" srcId="{3520D505-5488-3941-BE24-FB43718F818E}" destId="{1E7831D9-8710-B041-A95B-D9848BBA6D8C}" srcOrd="0" destOrd="0" presId="urn:microsoft.com/office/officeart/2008/layout/NameandTitleOrganizationalChart"/>
    <dgm:cxn modelId="{47D061FE-081C-DB4D-8E50-B6C8E0EBDAAB}" type="presParOf" srcId="{3520D505-5488-3941-BE24-FB43718F818E}" destId="{665D4267-B45C-1A4F-8A09-A2CD2A318E41}" srcOrd="1" destOrd="0" presId="urn:microsoft.com/office/officeart/2008/layout/NameandTitleOrganizationalChart"/>
    <dgm:cxn modelId="{372B7EC7-E49A-9749-B5F0-0397C9BC27B2}" type="presParOf" srcId="{3520D505-5488-3941-BE24-FB43718F818E}" destId="{CE5A0118-673B-874E-AF89-5A606B73936F}" srcOrd="2" destOrd="0" presId="urn:microsoft.com/office/officeart/2008/layout/NameandTitleOrganizationalChart"/>
    <dgm:cxn modelId="{0B96769E-98CD-AE44-9F40-C8C17FA5AB77}" type="presParOf" srcId="{54109558-0E0B-A643-A47E-433B7DCCF7C9}" destId="{30CBCD58-941F-7541-8FE8-D1F9DF58DC9C}" srcOrd="1" destOrd="0" presId="urn:microsoft.com/office/officeart/2008/layout/NameandTitleOrganizationalChart"/>
    <dgm:cxn modelId="{9E9053D3-931A-6848-BA3C-FE1328E2B220}" type="presParOf" srcId="{54109558-0E0B-A643-A47E-433B7DCCF7C9}" destId="{2DC5DF61-75BA-4744-B423-6219DE8B4F02}" srcOrd="2" destOrd="0" presId="urn:microsoft.com/office/officeart/2008/layout/NameandTitleOrganizationalChart"/>
    <dgm:cxn modelId="{3A0ECB8E-D9E4-9344-9EAA-4758EB3AADC3}" type="presParOf" srcId="{AC422B15-ECD3-7B4B-BEE4-A4D3D0CA848D}" destId="{2726CDD3-3DC0-B34C-8B76-D26B73FD2B0C}" srcOrd="2" destOrd="0" presId="urn:microsoft.com/office/officeart/2008/layout/NameandTitleOrganizationalChart"/>
    <dgm:cxn modelId="{F8D51CD1-D6B1-7346-BCDF-E584E59CCEFA}" type="presParOf" srcId="{B2FB1E26-AD75-7E4B-9CD7-56F89FADBCFC}" destId="{A5F6BF74-EDCD-C541-8E41-FB67ADA267C2}" srcOrd="2" destOrd="0" presId="urn:microsoft.com/office/officeart/2008/layout/NameandTitleOrganizationalChar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7C9942-A06E-AF4D-A708-4287A3FE8513}">
      <dsp:nvSpPr>
        <dsp:cNvPr id="0" name=""/>
        <dsp:cNvSpPr/>
      </dsp:nvSpPr>
      <dsp:spPr>
        <a:xfrm>
          <a:off x="0" y="0"/>
          <a:ext cx="6372151" cy="4732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a:t>Long-Term Satisfaction</a:t>
          </a:r>
          <a:endParaRPr lang="en-IT" sz="2000" kern="1200"/>
        </a:p>
      </dsp:txBody>
      <dsp:txXfrm>
        <a:off x="13860" y="13860"/>
        <a:ext cx="5806158" cy="445486"/>
      </dsp:txXfrm>
    </dsp:sp>
    <dsp:sp modelId="{EED3997E-6AE0-6C4C-877D-0F48EB13AD6B}">
      <dsp:nvSpPr>
        <dsp:cNvPr id="0" name=""/>
        <dsp:cNvSpPr/>
      </dsp:nvSpPr>
      <dsp:spPr>
        <a:xfrm>
          <a:off x="475842" y="538929"/>
          <a:ext cx="6372151" cy="4732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a:t>Financial Stability</a:t>
          </a:r>
          <a:endParaRPr lang="en-IT" sz="2000" kern="1200"/>
        </a:p>
      </dsp:txBody>
      <dsp:txXfrm>
        <a:off x="489702" y="552789"/>
        <a:ext cx="5561004" cy="445486"/>
      </dsp:txXfrm>
    </dsp:sp>
    <dsp:sp modelId="{591E6565-99DB-1942-896D-9A9719737003}">
      <dsp:nvSpPr>
        <dsp:cNvPr id="0" name=""/>
        <dsp:cNvSpPr/>
      </dsp:nvSpPr>
      <dsp:spPr>
        <a:xfrm>
          <a:off x="951684" y="1077859"/>
          <a:ext cx="6372151" cy="4732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a:t>Career Growth</a:t>
          </a:r>
          <a:endParaRPr lang="en-IT" sz="2000" kern="1200"/>
        </a:p>
      </dsp:txBody>
      <dsp:txXfrm>
        <a:off x="965544" y="1091719"/>
        <a:ext cx="5561004" cy="445486"/>
      </dsp:txXfrm>
    </dsp:sp>
    <dsp:sp modelId="{27C31B35-3528-684C-9C77-410A5569E518}">
      <dsp:nvSpPr>
        <dsp:cNvPr id="0" name=""/>
        <dsp:cNvSpPr/>
      </dsp:nvSpPr>
      <dsp:spPr>
        <a:xfrm>
          <a:off x="1427527" y="1616788"/>
          <a:ext cx="6372151" cy="4732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a:t>Work-Life Balance</a:t>
          </a:r>
          <a:endParaRPr lang="en-IT" sz="2000" kern="1200"/>
        </a:p>
      </dsp:txBody>
      <dsp:txXfrm>
        <a:off x="1441387" y="1630648"/>
        <a:ext cx="5561004" cy="445486"/>
      </dsp:txXfrm>
    </dsp:sp>
    <dsp:sp modelId="{811C194D-F2E2-7847-8CF2-E8E2C3853DD8}">
      <dsp:nvSpPr>
        <dsp:cNvPr id="0" name=""/>
        <dsp:cNvSpPr/>
      </dsp:nvSpPr>
      <dsp:spPr>
        <a:xfrm>
          <a:off x="1903369" y="2155718"/>
          <a:ext cx="6372151" cy="4732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a:t>Job Market Demand</a:t>
          </a:r>
          <a:endParaRPr lang="en-IT" sz="2000" kern="1200"/>
        </a:p>
      </dsp:txBody>
      <dsp:txXfrm>
        <a:off x="1917229" y="2169578"/>
        <a:ext cx="5561004" cy="445486"/>
      </dsp:txXfrm>
    </dsp:sp>
    <dsp:sp modelId="{2DA5A24F-733C-2A4A-B377-205EB80D8BB7}">
      <dsp:nvSpPr>
        <dsp:cNvPr id="0" name=""/>
        <dsp:cNvSpPr/>
      </dsp:nvSpPr>
      <dsp:spPr>
        <a:xfrm>
          <a:off x="6064566" y="345703"/>
          <a:ext cx="307584" cy="30758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133772" y="345703"/>
        <a:ext cx="169172" cy="231457"/>
      </dsp:txXfrm>
    </dsp:sp>
    <dsp:sp modelId="{0D68A115-CA93-A645-8292-8D0C178D32CA}">
      <dsp:nvSpPr>
        <dsp:cNvPr id="0" name=""/>
        <dsp:cNvSpPr/>
      </dsp:nvSpPr>
      <dsp:spPr>
        <a:xfrm>
          <a:off x="6540409" y="884633"/>
          <a:ext cx="307584" cy="30758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609615" y="884633"/>
        <a:ext cx="169172" cy="231457"/>
      </dsp:txXfrm>
    </dsp:sp>
    <dsp:sp modelId="{C7C2AB30-66E7-8E47-8C0E-EAFF9FEEF4AA}">
      <dsp:nvSpPr>
        <dsp:cNvPr id="0" name=""/>
        <dsp:cNvSpPr/>
      </dsp:nvSpPr>
      <dsp:spPr>
        <a:xfrm>
          <a:off x="7016251" y="1415676"/>
          <a:ext cx="307584" cy="30758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7085457" y="1415676"/>
        <a:ext cx="169172" cy="231457"/>
      </dsp:txXfrm>
    </dsp:sp>
    <dsp:sp modelId="{A99FA06E-092A-FA45-B420-5CFBE0E87ED1}">
      <dsp:nvSpPr>
        <dsp:cNvPr id="0" name=""/>
        <dsp:cNvSpPr/>
      </dsp:nvSpPr>
      <dsp:spPr>
        <a:xfrm>
          <a:off x="7492094" y="1959863"/>
          <a:ext cx="307584" cy="30758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7561300" y="1959863"/>
        <a:ext cx="169172" cy="2314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B384B-5028-064D-8038-C2BD6C6C7792}">
      <dsp:nvSpPr>
        <dsp:cNvPr id="0" name=""/>
        <dsp:cNvSpPr/>
      </dsp:nvSpPr>
      <dsp:spPr>
        <a:xfrm>
          <a:off x="921600" y="0"/>
          <a:ext cx="969089" cy="969237"/>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A2BE7B-63E6-3C4D-9610-E064F025311A}">
      <dsp:nvSpPr>
        <dsp:cNvPr id="0" name=""/>
        <dsp:cNvSpPr/>
      </dsp:nvSpPr>
      <dsp:spPr>
        <a:xfrm>
          <a:off x="1135800" y="349924"/>
          <a:ext cx="538504" cy="269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fr-BE" sz="800" b="1" kern="1200"/>
            <a:t>Processors and experts</a:t>
          </a:r>
          <a:endParaRPr lang="en-IT" sz="800" kern="1200" dirty="0"/>
        </a:p>
      </dsp:txBody>
      <dsp:txXfrm>
        <a:off x="1135800" y="349924"/>
        <a:ext cx="538504" cy="269187"/>
      </dsp:txXfrm>
    </dsp:sp>
    <dsp:sp modelId="{5198C0D5-4379-3647-A7A3-838D276D1662}">
      <dsp:nvSpPr>
        <dsp:cNvPr id="0" name=""/>
        <dsp:cNvSpPr/>
      </dsp:nvSpPr>
      <dsp:spPr>
        <a:xfrm>
          <a:off x="652438" y="556898"/>
          <a:ext cx="969089" cy="969237"/>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E96458-133A-7C48-BC50-15777FFBD4AA}">
      <dsp:nvSpPr>
        <dsp:cNvPr id="0" name=""/>
        <dsp:cNvSpPr/>
      </dsp:nvSpPr>
      <dsp:spPr>
        <a:xfrm>
          <a:off x="867731" y="910044"/>
          <a:ext cx="538504" cy="269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fr-BE" sz="800" b="1" kern="1200"/>
            <a:t>. Idea </a:t>
          </a:r>
          <a:endParaRPr lang="en-IT" sz="800" kern="1200"/>
        </a:p>
      </dsp:txBody>
      <dsp:txXfrm>
        <a:off x="867731" y="910044"/>
        <a:ext cx="538504" cy="269187"/>
      </dsp:txXfrm>
    </dsp:sp>
    <dsp:sp modelId="{DDB6DBDC-9541-E244-AA3C-95451A7FBB9B}">
      <dsp:nvSpPr>
        <dsp:cNvPr id="0" name=""/>
        <dsp:cNvSpPr/>
      </dsp:nvSpPr>
      <dsp:spPr>
        <a:xfrm>
          <a:off x="990573" y="1180440"/>
          <a:ext cx="832598" cy="832931"/>
        </a:xfrm>
        <a:prstGeom prst="blockArc">
          <a:avLst>
            <a:gd name="adj1" fmla="val 13500000"/>
            <a:gd name="adj2" fmla="val 108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838339-125E-604D-B040-748C39F14B20}">
      <dsp:nvSpPr>
        <dsp:cNvPr id="0" name=""/>
        <dsp:cNvSpPr/>
      </dsp:nvSpPr>
      <dsp:spPr>
        <a:xfrm>
          <a:off x="1137074" y="1470969"/>
          <a:ext cx="538504" cy="269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fr-BE" sz="800" b="1" kern="1200"/>
            <a:t>. Experience</a:t>
          </a:r>
          <a:endParaRPr lang="en-IT" sz="800" kern="1200"/>
        </a:p>
      </dsp:txBody>
      <dsp:txXfrm>
        <a:off x="1137074" y="1470969"/>
        <a:ext cx="538504" cy="2691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11588-0181-CF40-B15E-1226FC20047B}">
      <dsp:nvSpPr>
        <dsp:cNvPr id="0" name=""/>
        <dsp:cNvSpPr/>
      </dsp:nvSpPr>
      <dsp:spPr>
        <a:xfrm>
          <a:off x="696175" y="106893"/>
          <a:ext cx="1204788" cy="1204971"/>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8EA2F2-6971-E04C-8419-704B67BE050D}">
      <dsp:nvSpPr>
        <dsp:cNvPr id="0" name=""/>
        <dsp:cNvSpPr/>
      </dsp:nvSpPr>
      <dsp:spPr>
        <a:xfrm>
          <a:off x="962473" y="541924"/>
          <a:ext cx="669477" cy="334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fr-BE" sz="800" b="1" kern="1200"/>
            <a:t>Student Before graduation</a:t>
          </a:r>
          <a:endParaRPr lang="en-IT" sz="800" kern="1200"/>
        </a:p>
      </dsp:txBody>
      <dsp:txXfrm>
        <a:off x="962473" y="541924"/>
        <a:ext cx="669477" cy="334658"/>
      </dsp:txXfrm>
    </dsp:sp>
    <dsp:sp modelId="{2F7607C2-827C-E747-A816-6B312FCA8585}">
      <dsp:nvSpPr>
        <dsp:cNvPr id="0" name=""/>
        <dsp:cNvSpPr/>
      </dsp:nvSpPr>
      <dsp:spPr>
        <a:xfrm>
          <a:off x="361549" y="799238"/>
          <a:ext cx="1204788" cy="1204971"/>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D60384-D618-F24F-8A8F-B5B5884D1BBC}">
      <dsp:nvSpPr>
        <dsp:cNvPr id="0" name=""/>
        <dsp:cNvSpPr/>
      </dsp:nvSpPr>
      <dsp:spPr>
        <a:xfrm>
          <a:off x="629204" y="1238274"/>
          <a:ext cx="669477" cy="334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fr-BE" sz="800" b="1" kern="1200"/>
            <a:t>.Willing </a:t>
          </a:r>
          <a:endParaRPr lang="en-IT" sz="800" kern="1200"/>
        </a:p>
      </dsp:txBody>
      <dsp:txXfrm>
        <a:off x="629204" y="1238274"/>
        <a:ext cx="669477" cy="334658"/>
      </dsp:txXfrm>
    </dsp:sp>
    <dsp:sp modelId="{C4473DC6-1E5D-DB4E-927C-BB77401BCA14}">
      <dsp:nvSpPr>
        <dsp:cNvPr id="0" name=""/>
        <dsp:cNvSpPr/>
      </dsp:nvSpPr>
      <dsp:spPr>
        <a:xfrm>
          <a:off x="781924" y="1574435"/>
          <a:ext cx="1035099" cy="1035514"/>
        </a:xfrm>
        <a:prstGeom prst="blockArc">
          <a:avLst>
            <a:gd name="adj1" fmla="val 13500000"/>
            <a:gd name="adj2" fmla="val 108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720AF4-5CCD-7141-BD40-F51C91FA0137}">
      <dsp:nvSpPr>
        <dsp:cNvPr id="0" name=""/>
        <dsp:cNvSpPr/>
      </dsp:nvSpPr>
      <dsp:spPr>
        <a:xfrm>
          <a:off x="964056" y="1935626"/>
          <a:ext cx="669477" cy="334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fr-BE" sz="800" b="1" kern="1200"/>
            <a:t>believes </a:t>
          </a:r>
          <a:endParaRPr lang="en-IT" sz="800" kern="1200"/>
        </a:p>
      </dsp:txBody>
      <dsp:txXfrm>
        <a:off x="964056" y="1935626"/>
        <a:ext cx="669477" cy="3346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E8FAF-14F5-E943-97B0-197F8F1C829A}">
      <dsp:nvSpPr>
        <dsp:cNvPr id="0" name=""/>
        <dsp:cNvSpPr/>
      </dsp:nvSpPr>
      <dsp:spPr>
        <a:xfrm>
          <a:off x="696175" y="228642"/>
          <a:ext cx="1204788" cy="1204971"/>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0E2797-2993-1440-981A-CF35D2FD709E}">
      <dsp:nvSpPr>
        <dsp:cNvPr id="0" name=""/>
        <dsp:cNvSpPr/>
      </dsp:nvSpPr>
      <dsp:spPr>
        <a:xfrm>
          <a:off x="962473" y="663673"/>
          <a:ext cx="669477" cy="334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fr-BE" sz="900" b="1" kern="1200"/>
            <a:t>Student After graduation </a:t>
          </a:r>
          <a:endParaRPr lang="en-IT" sz="900" kern="1200"/>
        </a:p>
      </dsp:txBody>
      <dsp:txXfrm>
        <a:off x="962473" y="663673"/>
        <a:ext cx="669477" cy="334658"/>
      </dsp:txXfrm>
    </dsp:sp>
    <dsp:sp modelId="{427545F4-10C0-A245-A93E-7B9E9C13063F}">
      <dsp:nvSpPr>
        <dsp:cNvPr id="0" name=""/>
        <dsp:cNvSpPr/>
      </dsp:nvSpPr>
      <dsp:spPr>
        <a:xfrm>
          <a:off x="361549" y="920987"/>
          <a:ext cx="1204788" cy="1204971"/>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D98A6B-9907-034D-9EEF-409E8489224F}">
      <dsp:nvSpPr>
        <dsp:cNvPr id="0" name=""/>
        <dsp:cNvSpPr/>
      </dsp:nvSpPr>
      <dsp:spPr>
        <a:xfrm>
          <a:off x="629204" y="1360023"/>
          <a:ext cx="669477" cy="334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fr-BE" sz="900" b="1" kern="1200"/>
            <a:t>Data</a:t>
          </a:r>
          <a:endParaRPr lang="en-IT" sz="900" kern="1200"/>
        </a:p>
      </dsp:txBody>
      <dsp:txXfrm>
        <a:off x="629204" y="1360023"/>
        <a:ext cx="669477" cy="334658"/>
      </dsp:txXfrm>
    </dsp:sp>
    <dsp:sp modelId="{2CE10CD0-C5E2-7B49-BAA1-3E551EB8C380}">
      <dsp:nvSpPr>
        <dsp:cNvPr id="0" name=""/>
        <dsp:cNvSpPr/>
      </dsp:nvSpPr>
      <dsp:spPr>
        <a:xfrm>
          <a:off x="781924" y="1696184"/>
          <a:ext cx="1035099" cy="1035514"/>
        </a:xfrm>
        <a:prstGeom prst="blockArc">
          <a:avLst>
            <a:gd name="adj1" fmla="val 13500000"/>
            <a:gd name="adj2" fmla="val 108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63AE91-70E4-1B40-B766-65D9BD00EDCF}">
      <dsp:nvSpPr>
        <dsp:cNvPr id="0" name=""/>
        <dsp:cNvSpPr/>
      </dsp:nvSpPr>
      <dsp:spPr>
        <a:xfrm>
          <a:off x="964056" y="2057375"/>
          <a:ext cx="669477" cy="334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fr-BE" sz="900" b="1" kern="1200"/>
            <a:t>Experience</a:t>
          </a:r>
          <a:endParaRPr lang="en-IT" sz="900" kern="1200"/>
        </a:p>
      </dsp:txBody>
      <dsp:txXfrm>
        <a:off x="964056" y="2057375"/>
        <a:ext cx="669477" cy="3346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2DCD8-097E-6346-98DF-EAAADBC96E69}">
      <dsp:nvSpPr>
        <dsp:cNvPr id="0" name=""/>
        <dsp:cNvSpPr/>
      </dsp:nvSpPr>
      <dsp:spPr>
        <a:xfrm>
          <a:off x="0" y="2900435"/>
          <a:ext cx="5999019" cy="2379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GB" sz="800" kern="1200"/>
            <a:t>9.What major challenges did you face in your career, and how did you overcome them?</a:t>
          </a:r>
          <a:endParaRPr lang="en-IT" sz="800" kern="1200"/>
        </a:p>
      </dsp:txBody>
      <dsp:txXfrm>
        <a:off x="0" y="2900435"/>
        <a:ext cx="5999019" cy="237978"/>
      </dsp:txXfrm>
    </dsp:sp>
    <dsp:sp modelId="{BF6D71CD-6D35-0A49-812D-F5A197BB74D3}">
      <dsp:nvSpPr>
        <dsp:cNvPr id="0" name=""/>
        <dsp:cNvSpPr/>
      </dsp:nvSpPr>
      <dsp:spPr>
        <a:xfrm rot="10800000">
          <a:off x="0" y="2537994"/>
          <a:ext cx="5999019" cy="36601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GB" sz="800" kern="1200"/>
            <a:t>8.How did your responsibilities change over the years?</a:t>
          </a:r>
          <a:endParaRPr lang="en-IT" sz="800" kern="1200"/>
        </a:p>
      </dsp:txBody>
      <dsp:txXfrm rot="10800000">
        <a:off x="0" y="2537994"/>
        <a:ext cx="5999019" cy="237822"/>
      </dsp:txXfrm>
    </dsp:sp>
    <dsp:sp modelId="{3EB559FF-8999-FE41-B08B-988821DA4A4B}">
      <dsp:nvSpPr>
        <dsp:cNvPr id="0" name=""/>
        <dsp:cNvSpPr/>
      </dsp:nvSpPr>
      <dsp:spPr>
        <a:xfrm rot="10800000">
          <a:off x="0" y="2175553"/>
          <a:ext cx="5999019" cy="36601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GB" sz="800" kern="1200"/>
            <a:t>7.Did you switch careers or stay in the same field after 10 years?</a:t>
          </a:r>
          <a:endParaRPr lang="en-IT" sz="800" kern="1200"/>
        </a:p>
      </dsp:txBody>
      <dsp:txXfrm rot="10800000">
        <a:off x="0" y="2175553"/>
        <a:ext cx="5999019" cy="237822"/>
      </dsp:txXfrm>
    </dsp:sp>
    <dsp:sp modelId="{E67A5291-7327-FB4D-9F7C-93E91BF22B54}">
      <dsp:nvSpPr>
        <dsp:cNvPr id="0" name=""/>
        <dsp:cNvSpPr/>
      </dsp:nvSpPr>
      <dsp:spPr>
        <a:xfrm rot="10800000">
          <a:off x="0" y="1813112"/>
          <a:ext cx="5999019" cy="36601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GB" sz="800" kern="1200"/>
            <a:t>6. What skills did you develop during your first job?</a:t>
          </a:r>
          <a:endParaRPr lang="en-IT" sz="800" kern="1200"/>
        </a:p>
      </dsp:txBody>
      <dsp:txXfrm rot="10800000">
        <a:off x="0" y="1813112"/>
        <a:ext cx="5999019" cy="237822"/>
      </dsp:txXfrm>
    </dsp:sp>
    <dsp:sp modelId="{A4266331-5F4B-AA43-B5B2-53F3E97F3739}">
      <dsp:nvSpPr>
        <dsp:cNvPr id="0" name=""/>
        <dsp:cNvSpPr/>
      </dsp:nvSpPr>
      <dsp:spPr>
        <a:xfrm rot="10800000">
          <a:off x="0" y="1450671"/>
          <a:ext cx="5999019" cy="36601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GB" sz="800" kern="1200"/>
            <a:t>5. What position did you hold after 5 years?</a:t>
          </a:r>
          <a:endParaRPr lang="en-IT" sz="800" kern="1200"/>
        </a:p>
      </dsp:txBody>
      <dsp:txXfrm rot="10800000">
        <a:off x="0" y="1450671"/>
        <a:ext cx="5999019" cy="237822"/>
      </dsp:txXfrm>
    </dsp:sp>
    <dsp:sp modelId="{7582D0AA-B3FA-AE41-AED5-339E7511E522}">
      <dsp:nvSpPr>
        <dsp:cNvPr id="0" name=""/>
        <dsp:cNvSpPr/>
      </dsp:nvSpPr>
      <dsp:spPr>
        <a:xfrm rot="10800000">
          <a:off x="0" y="1088230"/>
          <a:ext cx="5999019" cy="36601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IT" sz="800" kern="1200"/>
            <a:t>4. </a:t>
          </a:r>
          <a:r>
            <a:rPr lang="en-GB" sz="800" kern="1200"/>
            <a:t>I</a:t>
          </a:r>
          <a:r>
            <a:rPr lang="en-IT" sz="800" kern="1200"/>
            <a:t>n 10 years what was your salary</a:t>
          </a:r>
        </a:p>
      </dsp:txBody>
      <dsp:txXfrm rot="10800000">
        <a:off x="0" y="1088230"/>
        <a:ext cx="5999019" cy="237822"/>
      </dsp:txXfrm>
    </dsp:sp>
    <dsp:sp modelId="{E943BCBB-119C-704E-B258-39ECB50E9829}">
      <dsp:nvSpPr>
        <dsp:cNvPr id="0" name=""/>
        <dsp:cNvSpPr/>
      </dsp:nvSpPr>
      <dsp:spPr>
        <a:xfrm rot="10800000">
          <a:off x="0" y="725789"/>
          <a:ext cx="5999019" cy="36601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IT" sz="800" kern="1200"/>
            <a:t>3.</a:t>
          </a:r>
          <a:r>
            <a:rPr lang="en-GB" sz="800" kern="1200"/>
            <a:t>I</a:t>
          </a:r>
          <a:r>
            <a:rPr lang="en-IT" sz="800" kern="1200"/>
            <a:t>n 5 year what was your salary </a:t>
          </a:r>
        </a:p>
      </dsp:txBody>
      <dsp:txXfrm rot="10800000">
        <a:off x="0" y="725789"/>
        <a:ext cx="5999019" cy="237822"/>
      </dsp:txXfrm>
    </dsp:sp>
    <dsp:sp modelId="{EA7AD8C3-3FF6-5847-A987-0E3281AF5D57}">
      <dsp:nvSpPr>
        <dsp:cNvPr id="0" name=""/>
        <dsp:cNvSpPr/>
      </dsp:nvSpPr>
      <dsp:spPr>
        <a:xfrm rot="10800000">
          <a:off x="0" y="363348"/>
          <a:ext cx="5999019" cy="36601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IT" sz="800" kern="1200"/>
            <a:t>2. </a:t>
          </a:r>
          <a:r>
            <a:rPr lang="en-GB" sz="800" kern="1200"/>
            <a:t>W</a:t>
          </a:r>
          <a:r>
            <a:rPr lang="en-IT" sz="800" kern="1200"/>
            <a:t>hat was your grade </a:t>
          </a:r>
        </a:p>
      </dsp:txBody>
      <dsp:txXfrm rot="10800000">
        <a:off x="0" y="363348"/>
        <a:ext cx="5999019" cy="237822"/>
      </dsp:txXfrm>
    </dsp:sp>
    <dsp:sp modelId="{8CE3E1C5-8307-5847-AE10-26CD3B6212B9}">
      <dsp:nvSpPr>
        <dsp:cNvPr id="0" name=""/>
        <dsp:cNvSpPr/>
      </dsp:nvSpPr>
      <dsp:spPr>
        <a:xfrm rot="10800000">
          <a:off x="0" y="907"/>
          <a:ext cx="5999019" cy="36601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IT" sz="800" kern="1200"/>
            <a:t>1. </a:t>
          </a:r>
          <a:r>
            <a:rPr lang="en-GB" sz="800" kern="1200"/>
            <a:t>W</a:t>
          </a:r>
          <a:r>
            <a:rPr lang="en-IT" sz="800" kern="1200"/>
            <a:t>hen did you graduted </a:t>
          </a:r>
        </a:p>
      </dsp:txBody>
      <dsp:txXfrm rot="10800000">
        <a:off x="0" y="907"/>
        <a:ext cx="5999019" cy="2378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CBB55-4555-0341-B56C-AB7E059D86F7}">
      <dsp:nvSpPr>
        <dsp:cNvPr id="0" name=""/>
        <dsp:cNvSpPr/>
      </dsp:nvSpPr>
      <dsp:spPr>
        <a:xfrm>
          <a:off x="1468" y="1044271"/>
          <a:ext cx="1788857" cy="7155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rtl="0">
            <a:lnSpc>
              <a:spcPct val="90000"/>
            </a:lnSpc>
            <a:spcBef>
              <a:spcPct val="0"/>
            </a:spcBef>
            <a:spcAft>
              <a:spcPct val="35000"/>
            </a:spcAft>
            <a:buNone/>
          </a:pPr>
          <a:r>
            <a:rPr lang="en-GB" sz="2800" kern="1200" dirty="0"/>
            <a:t>case</a:t>
          </a:r>
        </a:p>
      </dsp:txBody>
      <dsp:txXfrm>
        <a:off x="359240" y="1044271"/>
        <a:ext cx="1073314" cy="715543"/>
      </dsp:txXfrm>
    </dsp:sp>
    <dsp:sp modelId="{62E99F15-DF8F-0541-8575-D6E17F316F8A}">
      <dsp:nvSpPr>
        <dsp:cNvPr id="0" name=""/>
        <dsp:cNvSpPr/>
      </dsp:nvSpPr>
      <dsp:spPr>
        <a:xfrm>
          <a:off x="1611440" y="1044271"/>
          <a:ext cx="1788857" cy="7155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rtl="0">
            <a:lnSpc>
              <a:spcPct val="90000"/>
            </a:lnSpc>
            <a:spcBef>
              <a:spcPct val="0"/>
            </a:spcBef>
            <a:spcAft>
              <a:spcPct val="35000"/>
            </a:spcAft>
            <a:buNone/>
          </a:pPr>
          <a:r>
            <a:rPr lang="en-GB" sz="2800" kern="1200" dirty="0"/>
            <a:t>AI</a:t>
          </a:r>
        </a:p>
      </dsp:txBody>
      <dsp:txXfrm>
        <a:off x="1969212" y="1044271"/>
        <a:ext cx="1073314" cy="715543"/>
      </dsp:txXfrm>
    </dsp:sp>
    <dsp:sp modelId="{38D6A662-25CE-5D41-B373-6998B833B723}">
      <dsp:nvSpPr>
        <dsp:cNvPr id="0" name=""/>
        <dsp:cNvSpPr/>
      </dsp:nvSpPr>
      <dsp:spPr>
        <a:xfrm>
          <a:off x="3221412" y="1044271"/>
          <a:ext cx="1788857" cy="7155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rtl="0">
            <a:lnSpc>
              <a:spcPct val="90000"/>
            </a:lnSpc>
            <a:spcBef>
              <a:spcPct val="0"/>
            </a:spcBef>
            <a:spcAft>
              <a:spcPct val="35000"/>
            </a:spcAft>
            <a:buNone/>
          </a:pPr>
          <a:r>
            <a:rPr lang="en-GB" sz="2800" kern="1200" dirty="0"/>
            <a:t>Result</a:t>
          </a:r>
        </a:p>
      </dsp:txBody>
      <dsp:txXfrm>
        <a:off x="3579184" y="1044271"/>
        <a:ext cx="1073314" cy="7155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17FBA-A9B1-974E-8B9A-62F2F1261F23}">
      <dsp:nvSpPr>
        <dsp:cNvPr id="0" name=""/>
        <dsp:cNvSpPr/>
      </dsp:nvSpPr>
      <dsp:spPr>
        <a:xfrm>
          <a:off x="471413" y="0"/>
          <a:ext cx="671429" cy="503572"/>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DA0FA0-4ECC-7E49-BC18-A6C8FBB0E5F7}">
      <dsp:nvSpPr>
        <dsp:cNvPr id="0" name=""/>
        <dsp:cNvSpPr/>
      </dsp:nvSpPr>
      <dsp:spPr>
        <a:xfrm>
          <a:off x="1162986" y="0"/>
          <a:ext cx="2336509" cy="503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0" rIns="163576" bIns="163576" numCol="1" spcCol="1270" anchor="ctr" anchorCtr="0">
          <a:noAutofit/>
        </a:bodyPr>
        <a:lstStyle/>
        <a:p>
          <a:pPr marL="0" lvl="0" indent="0" algn="l" defTabSz="1022350" rtl="0">
            <a:lnSpc>
              <a:spcPct val="90000"/>
            </a:lnSpc>
            <a:spcBef>
              <a:spcPct val="0"/>
            </a:spcBef>
            <a:spcAft>
              <a:spcPct val="35000"/>
            </a:spcAft>
            <a:buNone/>
          </a:pPr>
          <a:r>
            <a:rPr lang="en-GB" sz="2300" kern="1200" dirty="0"/>
            <a:t>Import </a:t>
          </a:r>
        </a:p>
      </dsp:txBody>
      <dsp:txXfrm>
        <a:off x="1162986" y="0"/>
        <a:ext cx="2336509" cy="503572"/>
      </dsp:txXfrm>
    </dsp:sp>
    <dsp:sp modelId="{A11D953B-6FA3-BD4D-B1B5-E542908E711D}">
      <dsp:nvSpPr>
        <dsp:cNvPr id="0" name=""/>
        <dsp:cNvSpPr/>
      </dsp:nvSpPr>
      <dsp:spPr>
        <a:xfrm>
          <a:off x="672842" y="545536"/>
          <a:ext cx="671429" cy="503572"/>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D5BB65-CF75-DB48-9650-D61CE46114A2}">
      <dsp:nvSpPr>
        <dsp:cNvPr id="0" name=""/>
        <dsp:cNvSpPr/>
      </dsp:nvSpPr>
      <dsp:spPr>
        <a:xfrm>
          <a:off x="1364415" y="545536"/>
          <a:ext cx="2336509" cy="503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0" rIns="163576" bIns="163576" numCol="1" spcCol="1270" anchor="ctr" anchorCtr="0">
          <a:noAutofit/>
        </a:bodyPr>
        <a:lstStyle/>
        <a:p>
          <a:pPr marL="0" lvl="0" indent="0" algn="l" defTabSz="1022350" rtl="0">
            <a:lnSpc>
              <a:spcPct val="90000"/>
            </a:lnSpc>
            <a:spcBef>
              <a:spcPct val="0"/>
            </a:spcBef>
            <a:spcAft>
              <a:spcPct val="35000"/>
            </a:spcAft>
            <a:buNone/>
          </a:pPr>
          <a:r>
            <a:rPr lang="en-GB" sz="2300" kern="1200" dirty="0"/>
            <a:t>export</a:t>
          </a:r>
        </a:p>
      </dsp:txBody>
      <dsp:txXfrm>
        <a:off x="1364415" y="545536"/>
        <a:ext cx="2336509" cy="5035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959BC-DBC9-EE43-B51A-AEFAF9DDD892}">
      <dsp:nvSpPr>
        <dsp:cNvPr id="0" name=""/>
        <dsp:cNvSpPr/>
      </dsp:nvSpPr>
      <dsp:spPr>
        <a:xfrm>
          <a:off x="562049" y="153791"/>
          <a:ext cx="1987461" cy="1987461"/>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None/>
          </a:pPr>
          <a:r>
            <a:rPr lang="en-GB" sz="1300" kern="1200" dirty="0"/>
            <a:t>New data base</a:t>
          </a:r>
        </a:p>
      </dsp:txBody>
      <dsp:txXfrm>
        <a:off x="1609489" y="574944"/>
        <a:ext cx="709807" cy="591506"/>
      </dsp:txXfrm>
    </dsp:sp>
    <dsp:sp modelId="{940A5541-0B34-2845-8325-5459CBEF0ED4}">
      <dsp:nvSpPr>
        <dsp:cNvPr id="0" name=""/>
        <dsp:cNvSpPr/>
      </dsp:nvSpPr>
      <dsp:spPr>
        <a:xfrm>
          <a:off x="521117" y="224772"/>
          <a:ext cx="1987461" cy="1987461"/>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None/>
          </a:pPr>
          <a:r>
            <a:rPr lang="en-GB" sz="1300" kern="1200" dirty="0"/>
            <a:t>New survey</a:t>
          </a:r>
        </a:p>
      </dsp:txBody>
      <dsp:txXfrm>
        <a:off x="994322" y="1514256"/>
        <a:ext cx="1064711" cy="520525"/>
      </dsp:txXfrm>
    </dsp:sp>
    <dsp:sp modelId="{386D97AE-9169-4446-8652-CBA42871F9E7}">
      <dsp:nvSpPr>
        <dsp:cNvPr id="0" name=""/>
        <dsp:cNvSpPr/>
      </dsp:nvSpPr>
      <dsp:spPr>
        <a:xfrm>
          <a:off x="480185" y="153791"/>
          <a:ext cx="1987461" cy="1987461"/>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None/>
          </a:pPr>
          <a:r>
            <a:rPr lang="en-GB" sz="1300" kern="1200" dirty="0"/>
            <a:t>Old data base</a:t>
          </a:r>
        </a:p>
      </dsp:txBody>
      <dsp:txXfrm>
        <a:off x="710399" y="574944"/>
        <a:ext cx="709807" cy="591506"/>
      </dsp:txXfrm>
    </dsp:sp>
    <dsp:sp modelId="{C1AB2650-C477-6746-8128-0BFF72767967}">
      <dsp:nvSpPr>
        <dsp:cNvPr id="0" name=""/>
        <dsp:cNvSpPr/>
      </dsp:nvSpPr>
      <dsp:spPr>
        <a:xfrm>
          <a:off x="439180" y="30758"/>
          <a:ext cx="2233527" cy="2233527"/>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CAFAFE-5836-9340-B3D6-4BD24E3D3E82}">
      <dsp:nvSpPr>
        <dsp:cNvPr id="0" name=""/>
        <dsp:cNvSpPr/>
      </dsp:nvSpPr>
      <dsp:spPr>
        <a:xfrm>
          <a:off x="398084" y="101613"/>
          <a:ext cx="2233527" cy="2233527"/>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56DEFF-2779-2A4A-923B-5F9A58A126C5}">
      <dsp:nvSpPr>
        <dsp:cNvPr id="0" name=""/>
        <dsp:cNvSpPr/>
      </dsp:nvSpPr>
      <dsp:spPr>
        <a:xfrm>
          <a:off x="356987" y="30758"/>
          <a:ext cx="2233527" cy="2233527"/>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E1938-CEDD-CA4D-B460-DF3C2C891B74}">
      <dsp:nvSpPr>
        <dsp:cNvPr id="0" name=""/>
        <dsp:cNvSpPr/>
      </dsp:nvSpPr>
      <dsp:spPr>
        <a:xfrm>
          <a:off x="9536204" y="1842121"/>
          <a:ext cx="1752763" cy="390822"/>
        </a:xfrm>
        <a:custGeom>
          <a:avLst/>
          <a:gdLst/>
          <a:ahLst/>
          <a:cxnLst/>
          <a:rect l="0" t="0" r="0" b="0"/>
          <a:pathLst>
            <a:path>
              <a:moveTo>
                <a:pt x="0" y="0"/>
              </a:moveTo>
              <a:lnTo>
                <a:pt x="0" y="232990"/>
              </a:lnTo>
              <a:lnTo>
                <a:pt x="1752763" y="232990"/>
              </a:lnTo>
              <a:lnTo>
                <a:pt x="1752763"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C7C023-A700-F04D-B6B4-D6182EF1FD68}">
      <dsp:nvSpPr>
        <dsp:cNvPr id="0" name=""/>
        <dsp:cNvSpPr/>
      </dsp:nvSpPr>
      <dsp:spPr>
        <a:xfrm>
          <a:off x="9490484" y="1842121"/>
          <a:ext cx="91440" cy="390822"/>
        </a:xfrm>
        <a:custGeom>
          <a:avLst/>
          <a:gdLst/>
          <a:ahLst/>
          <a:cxnLst/>
          <a:rect l="0" t="0" r="0" b="0"/>
          <a:pathLst>
            <a:path>
              <a:moveTo>
                <a:pt x="45720" y="0"/>
              </a:moveTo>
              <a:lnTo>
                <a:pt x="45720"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D133A8-5AFE-3D46-A3A6-71E86F9FBD9B}">
      <dsp:nvSpPr>
        <dsp:cNvPr id="0" name=""/>
        <dsp:cNvSpPr/>
      </dsp:nvSpPr>
      <dsp:spPr>
        <a:xfrm>
          <a:off x="7783440" y="1842121"/>
          <a:ext cx="1752763" cy="390822"/>
        </a:xfrm>
        <a:custGeom>
          <a:avLst/>
          <a:gdLst/>
          <a:ahLst/>
          <a:cxnLst/>
          <a:rect l="0" t="0" r="0" b="0"/>
          <a:pathLst>
            <a:path>
              <a:moveTo>
                <a:pt x="1752763" y="0"/>
              </a:moveTo>
              <a:lnTo>
                <a:pt x="1752763" y="232990"/>
              </a:lnTo>
              <a:lnTo>
                <a:pt x="0" y="232990"/>
              </a:lnTo>
              <a:lnTo>
                <a:pt x="0"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D90D2C-0DBC-7D49-BE4E-3F30193E2604}">
      <dsp:nvSpPr>
        <dsp:cNvPr id="0" name=""/>
        <dsp:cNvSpPr/>
      </dsp:nvSpPr>
      <dsp:spPr>
        <a:xfrm>
          <a:off x="6907059" y="774874"/>
          <a:ext cx="2629145" cy="390822"/>
        </a:xfrm>
        <a:custGeom>
          <a:avLst/>
          <a:gdLst/>
          <a:ahLst/>
          <a:cxnLst/>
          <a:rect l="0" t="0" r="0" b="0"/>
          <a:pathLst>
            <a:path>
              <a:moveTo>
                <a:pt x="0" y="0"/>
              </a:moveTo>
              <a:lnTo>
                <a:pt x="0" y="232990"/>
              </a:lnTo>
              <a:lnTo>
                <a:pt x="2629145" y="232990"/>
              </a:lnTo>
              <a:lnTo>
                <a:pt x="2629145" y="390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CFA13F-2A23-8746-9B22-08001DEED79B}">
      <dsp:nvSpPr>
        <dsp:cNvPr id="0" name=""/>
        <dsp:cNvSpPr/>
      </dsp:nvSpPr>
      <dsp:spPr>
        <a:xfrm>
          <a:off x="4277913" y="1842121"/>
          <a:ext cx="1752763" cy="390822"/>
        </a:xfrm>
        <a:custGeom>
          <a:avLst/>
          <a:gdLst/>
          <a:ahLst/>
          <a:cxnLst/>
          <a:rect l="0" t="0" r="0" b="0"/>
          <a:pathLst>
            <a:path>
              <a:moveTo>
                <a:pt x="0" y="0"/>
              </a:moveTo>
              <a:lnTo>
                <a:pt x="0" y="232990"/>
              </a:lnTo>
              <a:lnTo>
                <a:pt x="1752763" y="232990"/>
              </a:lnTo>
              <a:lnTo>
                <a:pt x="1752763"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DE9846-D9EE-0843-9452-ECC1F1B3DFBB}">
      <dsp:nvSpPr>
        <dsp:cNvPr id="0" name=""/>
        <dsp:cNvSpPr/>
      </dsp:nvSpPr>
      <dsp:spPr>
        <a:xfrm>
          <a:off x="4232193" y="1842121"/>
          <a:ext cx="91440" cy="390822"/>
        </a:xfrm>
        <a:custGeom>
          <a:avLst/>
          <a:gdLst/>
          <a:ahLst/>
          <a:cxnLst/>
          <a:rect l="0" t="0" r="0" b="0"/>
          <a:pathLst>
            <a:path>
              <a:moveTo>
                <a:pt x="45720" y="0"/>
              </a:moveTo>
              <a:lnTo>
                <a:pt x="45720"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8EA639-2C51-CA4E-82C0-30D63E41DBA4}">
      <dsp:nvSpPr>
        <dsp:cNvPr id="0" name=""/>
        <dsp:cNvSpPr/>
      </dsp:nvSpPr>
      <dsp:spPr>
        <a:xfrm>
          <a:off x="2525150" y="3976614"/>
          <a:ext cx="1752763" cy="390822"/>
        </a:xfrm>
        <a:custGeom>
          <a:avLst/>
          <a:gdLst/>
          <a:ahLst/>
          <a:cxnLst/>
          <a:rect l="0" t="0" r="0" b="0"/>
          <a:pathLst>
            <a:path>
              <a:moveTo>
                <a:pt x="0" y="0"/>
              </a:moveTo>
              <a:lnTo>
                <a:pt x="0" y="232990"/>
              </a:lnTo>
              <a:lnTo>
                <a:pt x="1752763" y="232990"/>
              </a:lnTo>
              <a:lnTo>
                <a:pt x="1752763"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E5B330-3A6C-9240-B55F-95891F1047E8}">
      <dsp:nvSpPr>
        <dsp:cNvPr id="0" name=""/>
        <dsp:cNvSpPr/>
      </dsp:nvSpPr>
      <dsp:spPr>
        <a:xfrm>
          <a:off x="2479430" y="3976614"/>
          <a:ext cx="91440" cy="390822"/>
        </a:xfrm>
        <a:custGeom>
          <a:avLst/>
          <a:gdLst/>
          <a:ahLst/>
          <a:cxnLst/>
          <a:rect l="0" t="0" r="0" b="0"/>
          <a:pathLst>
            <a:path>
              <a:moveTo>
                <a:pt x="45720" y="0"/>
              </a:moveTo>
              <a:lnTo>
                <a:pt x="45720"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4F9FE5-62C1-AD4A-B377-A5821339CAB6}">
      <dsp:nvSpPr>
        <dsp:cNvPr id="0" name=""/>
        <dsp:cNvSpPr/>
      </dsp:nvSpPr>
      <dsp:spPr>
        <a:xfrm>
          <a:off x="772386" y="3976614"/>
          <a:ext cx="1752763" cy="390822"/>
        </a:xfrm>
        <a:custGeom>
          <a:avLst/>
          <a:gdLst/>
          <a:ahLst/>
          <a:cxnLst/>
          <a:rect l="0" t="0" r="0" b="0"/>
          <a:pathLst>
            <a:path>
              <a:moveTo>
                <a:pt x="1752763" y="0"/>
              </a:moveTo>
              <a:lnTo>
                <a:pt x="1752763" y="232990"/>
              </a:lnTo>
              <a:lnTo>
                <a:pt x="0" y="232990"/>
              </a:lnTo>
              <a:lnTo>
                <a:pt x="0"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DE323-84A0-D84A-A759-6C3F08C41FA6}">
      <dsp:nvSpPr>
        <dsp:cNvPr id="0" name=""/>
        <dsp:cNvSpPr/>
      </dsp:nvSpPr>
      <dsp:spPr>
        <a:xfrm>
          <a:off x="2479430" y="2909367"/>
          <a:ext cx="91440" cy="390822"/>
        </a:xfrm>
        <a:custGeom>
          <a:avLst/>
          <a:gdLst/>
          <a:ahLst/>
          <a:cxnLst/>
          <a:rect l="0" t="0" r="0" b="0"/>
          <a:pathLst>
            <a:path>
              <a:moveTo>
                <a:pt x="45720" y="0"/>
              </a:moveTo>
              <a:lnTo>
                <a:pt x="45720"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9236A2-8CD6-1446-AB20-D484B8E7239F}">
      <dsp:nvSpPr>
        <dsp:cNvPr id="0" name=""/>
        <dsp:cNvSpPr/>
      </dsp:nvSpPr>
      <dsp:spPr>
        <a:xfrm>
          <a:off x="2525150" y="1842121"/>
          <a:ext cx="1752763" cy="390822"/>
        </a:xfrm>
        <a:custGeom>
          <a:avLst/>
          <a:gdLst/>
          <a:ahLst/>
          <a:cxnLst/>
          <a:rect l="0" t="0" r="0" b="0"/>
          <a:pathLst>
            <a:path>
              <a:moveTo>
                <a:pt x="1752763" y="0"/>
              </a:moveTo>
              <a:lnTo>
                <a:pt x="1752763" y="232990"/>
              </a:lnTo>
              <a:lnTo>
                <a:pt x="0" y="232990"/>
              </a:lnTo>
              <a:lnTo>
                <a:pt x="0" y="390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DA36A8-96DE-2143-B696-06717A15A330}">
      <dsp:nvSpPr>
        <dsp:cNvPr id="0" name=""/>
        <dsp:cNvSpPr/>
      </dsp:nvSpPr>
      <dsp:spPr>
        <a:xfrm>
          <a:off x="4277913" y="774874"/>
          <a:ext cx="2629145" cy="390822"/>
        </a:xfrm>
        <a:custGeom>
          <a:avLst/>
          <a:gdLst/>
          <a:ahLst/>
          <a:cxnLst/>
          <a:rect l="0" t="0" r="0" b="0"/>
          <a:pathLst>
            <a:path>
              <a:moveTo>
                <a:pt x="2629145" y="0"/>
              </a:moveTo>
              <a:lnTo>
                <a:pt x="2629145" y="232990"/>
              </a:lnTo>
              <a:lnTo>
                <a:pt x="0" y="232990"/>
              </a:lnTo>
              <a:lnTo>
                <a:pt x="0" y="390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ED13FC-E085-4345-8F08-FA8DE9766DC1}">
      <dsp:nvSpPr>
        <dsp:cNvPr id="0" name=""/>
        <dsp:cNvSpPr/>
      </dsp:nvSpPr>
      <dsp:spPr>
        <a:xfrm>
          <a:off x="6253832" y="98451"/>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rtl="0">
            <a:lnSpc>
              <a:spcPct val="90000"/>
            </a:lnSpc>
            <a:spcBef>
              <a:spcPct val="0"/>
            </a:spcBef>
            <a:spcAft>
              <a:spcPct val="35000"/>
            </a:spcAft>
            <a:buNone/>
          </a:pPr>
          <a:r>
            <a:rPr lang="en-GB" sz="2000" kern="1200" dirty="0"/>
            <a:t>Accepting Job</a:t>
          </a:r>
        </a:p>
      </dsp:txBody>
      <dsp:txXfrm>
        <a:off x="6253832" y="98451"/>
        <a:ext cx="1306453" cy="676423"/>
      </dsp:txXfrm>
    </dsp:sp>
    <dsp:sp modelId="{A4179B42-71B8-7246-BFEC-B903907B7E58}">
      <dsp:nvSpPr>
        <dsp:cNvPr id="0" name=""/>
        <dsp:cNvSpPr/>
      </dsp:nvSpPr>
      <dsp:spPr>
        <a:xfrm>
          <a:off x="6515122" y="624558"/>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6515122" y="624558"/>
        <a:ext cx="1175808" cy="225474"/>
      </dsp:txXfrm>
    </dsp:sp>
    <dsp:sp modelId="{9C1E4707-53EB-064A-952D-220F891F0F29}">
      <dsp:nvSpPr>
        <dsp:cNvPr id="0" name=""/>
        <dsp:cNvSpPr/>
      </dsp:nvSpPr>
      <dsp:spPr>
        <a:xfrm>
          <a:off x="3624686" y="1165697"/>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rtl="0">
            <a:lnSpc>
              <a:spcPct val="90000"/>
            </a:lnSpc>
            <a:spcBef>
              <a:spcPct val="0"/>
            </a:spcBef>
            <a:spcAft>
              <a:spcPct val="35000"/>
            </a:spcAft>
            <a:buNone/>
          </a:pPr>
          <a:r>
            <a:rPr lang="en-GB" sz="2000" kern="1200" dirty="0"/>
            <a:t>yes</a:t>
          </a:r>
        </a:p>
      </dsp:txBody>
      <dsp:txXfrm>
        <a:off x="3624686" y="1165697"/>
        <a:ext cx="1306453" cy="676423"/>
      </dsp:txXfrm>
    </dsp:sp>
    <dsp:sp modelId="{C9538199-C303-524F-9903-A2890A9DBC16}">
      <dsp:nvSpPr>
        <dsp:cNvPr id="0" name=""/>
        <dsp:cNvSpPr/>
      </dsp:nvSpPr>
      <dsp:spPr>
        <a:xfrm>
          <a:off x="3885977" y="1691804"/>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3885977" y="1691804"/>
        <a:ext cx="1175808" cy="225474"/>
      </dsp:txXfrm>
    </dsp:sp>
    <dsp:sp modelId="{1840351E-A05F-F64D-A811-93105DC71035}">
      <dsp:nvSpPr>
        <dsp:cNvPr id="0" name=""/>
        <dsp:cNvSpPr/>
      </dsp:nvSpPr>
      <dsp:spPr>
        <a:xfrm>
          <a:off x="1871923" y="2232943"/>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a:lnSpc>
              <a:spcPct val="90000"/>
            </a:lnSpc>
            <a:spcBef>
              <a:spcPct val="0"/>
            </a:spcBef>
            <a:spcAft>
              <a:spcPct val="35000"/>
            </a:spcAft>
            <a:buNone/>
          </a:pPr>
          <a:r>
            <a:rPr lang="en-GB" sz="2000" kern="1200" dirty="0"/>
            <a:t>time of graduation</a:t>
          </a:r>
        </a:p>
      </dsp:txBody>
      <dsp:txXfrm>
        <a:off x="1871923" y="2232943"/>
        <a:ext cx="1306453" cy="676423"/>
      </dsp:txXfrm>
    </dsp:sp>
    <dsp:sp modelId="{58471145-820B-A148-82A8-34B6F50A48EB}">
      <dsp:nvSpPr>
        <dsp:cNvPr id="0" name=""/>
        <dsp:cNvSpPr/>
      </dsp:nvSpPr>
      <dsp:spPr>
        <a:xfrm>
          <a:off x="2133214" y="2759051"/>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rtl="0">
            <a:lnSpc>
              <a:spcPct val="90000"/>
            </a:lnSpc>
            <a:spcBef>
              <a:spcPct val="0"/>
            </a:spcBef>
            <a:spcAft>
              <a:spcPct val="35000"/>
            </a:spcAft>
            <a:buNone/>
          </a:pPr>
          <a:endParaRPr lang="en-GB" sz="1400" kern="1200" dirty="0"/>
        </a:p>
      </dsp:txBody>
      <dsp:txXfrm>
        <a:off x="2133214" y="2759051"/>
        <a:ext cx="1175808" cy="225474"/>
      </dsp:txXfrm>
    </dsp:sp>
    <dsp:sp modelId="{12F2DB69-8CBB-334A-8809-E107B8EDEF14}">
      <dsp:nvSpPr>
        <dsp:cNvPr id="0" name=""/>
        <dsp:cNvSpPr/>
      </dsp:nvSpPr>
      <dsp:spPr>
        <a:xfrm>
          <a:off x="1871923" y="3300190"/>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rtl="0">
            <a:lnSpc>
              <a:spcPct val="90000"/>
            </a:lnSpc>
            <a:spcBef>
              <a:spcPct val="0"/>
            </a:spcBef>
            <a:spcAft>
              <a:spcPct val="35000"/>
            </a:spcAft>
            <a:buNone/>
          </a:pPr>
          <a:r>
            <a:rPr lang="en-GB" sz="2000" kern="1200" dirty="0"/>
            <a:t>If yes accept in 3 month</a:t>
          </a:r>
        </a:p>
      </dsp:txBody>
      <dsp:txXfrm>
        <a:off x="1871923" y="3300190"/>
        <a:ext cx="1306453" cy="676423"/>
      </dsp:txXfrm>
    </dsp:sp>
    <dsp:sp modelId="{2E0D19A2-C1E4-9D47-B6CC-F88F40781173}">
      <dsp:nvSpPr>
        <dsp:cNvPr id="0" name=""/>
        <dsp:cNvSpPr/>
      </dsp:nvSpPr>
      <dsp:spPr>
        <a:xfrm>
          <a:off x="2133214" y="3826297"/>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2133214" y="3826297"/>
        <a:ext cx="1175808" cy="225474"/>
      </dsp:txXfrm>
    </dsp:sp>
    <dsp:sp modelId="{C22591DF-A427-064F-9352-D60C2B8495CB}">
      <dsp:nvSpPr>
        <dsp:cNvPr id="0" name=""/>
        <dsp:cNvSpPr/>
      </dsp:nvSpPr>
      <dsp:spPr>
        <a:xfrm>
          <a:off x="119159" y="4367436"/>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rtl="0">
            <a:lnSpc>
              <a:spcPct val="90000"/>
            </a:lnSpc>
            <a:spcBef>
              <a:spcPct val="0"/>
            </a:spcBef>
            <a:spcAft>
              <a:spcPct val="35000"/>
            </a:spcAft>
            <a:buNone/>
          </a:pPr>
          <a:r>
            <a:rPr lang="en-GB" sz="2000" kern="1200"/>
            <a:t>grade </a:t>
          </a:r>
          <a:endParaRPr lang="en-GB" sz="2000" kern="1200" dirty="0"/>
        </a:p>
      </dsp:txBody>
      <dsp:txXfrm>
        <a:off x="119159" y="4367436"/>
        <a:ext cx="1306453" cy="676423"/>
      </dsp:txXfrm>
    </dsp:sp>
    <dsp:sp modelId="{557D616E-244D-704E-B7C9-63E7F70FF925}">
      <dsp:nvSpPr>
        <dsp:cNvPr id="0" name=""/>
        <dsp:cNvSpPr/>
      </dsp:nvSpPr>
      <dsp:spPr>
        <a:xfrm>
          <a:off x="380450" y="4893544"/>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380450" y="4893544"/>
        <a:ext cx="1175808" cy="225474"/>
      </dsp:txXfrm>
    </dsp:sp>
    <dsp:sp modelId="{CC83581B-544F-1E4F-80FD-5680DE2E1945}">
      <dsp:nvSpPr>
        <dsp:cNvPr id="0" name=""/>
        <dsp:cNvSpPr/>
      </dsp:nvSpPr>
      <dsp:spPr>
        <a:xfrm>
          <a:off x="1871923" y="4367436"/>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rtl="0">
            <a:lnSpc>
              <a:spcPct val="90000"/>
            </a:lnSpc>
            <a:spcBef>
              <a:spcPct val="0"/>
            </a:spcBef>
            <a:spcAft>
              <a:spcPct val="35000"/>
            </a:spcAft>
            <a:buNone/>
          </a:pPr>
          <a:r>
            <a:rPr lang="en-GB" sz="2000" kern="1200" dirty="0"/>
            <a:t>Salary 5</a:t>
          </a:r>
        </a:p>
      </dsp:txBody>
      <dsp:txXfrm>
        <a:off x="1871923" y="4367436"/>
        <a:ext cx="1306453" cy="676423"/>
      </dsp:txXfrm>
    </dsp:sp>
    <dsp:sp modelId="{D8D1BEBC-F1F8-F74C-B01F-47DAC24D4E63}">
      <dsp:nvSpPr>
        <dsp:cNvPr id="0" name=""/>
        <dsp:cNvSpPr/>
      </dsp:nvSpPr>
      <dsp:spPr>
        <a:xfrm>
          <a:off x="2133214" y="4893544"/>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2133214" y="4893544"/>
        <a:ext cx="1175808" cy="225474"/>
      </dsp:txXfrm>
    </dsp:sp>
    <dsp:sp modelId="{49764AA4-72C9-0A49-8809-20857B4B807E}">
      <dsp:nvSpPr>
        <dsp:cNvPr id="0" name=""/>
        <dsp:cNvSpPr/>
      </dsp:nvSpPr>
      <dsp:spPr>
        <a:xfrm>
          <a:off x="3624686" y="4367436"/>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rtl="0">
            <a:lnSpc>
              <a:spcPct val="90000"/>
            </a:lnSpc>
            <a:spcBef>
              <a:spcPct val="0"/>
            </a:spcBef>
            <a:spcAft>
              <a:spcPct val="35000"/>
            </a:spcAft>
            <a:buNone/>
          </a:pPr>
          <a:r>
            <a:rPr lang="en-GB" sz="2000" kern="1200" dirty="0"/>
            <a:t>Salary 10</a:t>
          </a:r>
        </a:p>
      </dsp:txBody>
      <dsp:txXfrm>
        <a:off x="3624686" y="4367436"/>
        <a:ext cx="1306453" cy="676423"/>
      </dsp:txXfrm>
    </dsp:sp>
    <dsp:sp modelId="{74B2A128-4696-F246-AC87-9AF5DBD2589F}">
      <dsp:nvSpPr>
        <dsp:cNvPr id="0" name=""/>
        <dsp:cNvSpPr/>
      </dsp:nvSpPr>
      <dsp:spPr>
        <a:xfrm>
          <a:off x="3885977" y="4893544"/>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3885977" y="4893544"/>
        <a:ext cx="1175808" cy="225474"/>
      </dsp:txXfrm>
    </dsp:sp>
    <dsp:sp modelId="{24677AE9-599B-3741-89C6-5CD5445C3D5D}">
      <dsp:nvSpPr>
        <dsp:cNvPr id="0" name=""/>
        <dsp:cNvSpPr/>
      </dsp:nvSpPr>
      <dsp:spPr>
        <a:xfrm>
          <a:off x="3624686" y="2232943"/>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a:lnSpc>
              <a:spcPct val="90000"/>
            </a:lnSpc>
            <a:spcBef>
              <a:spcPct val="0"/>
            </a:spcBef>
            <a:spcAft>
              <a:spcPct val="35000"/>
            </a:spcAft>
            <a:buNone/>
          </a:pPr>
          <a:r>
            <a:rPr lang="en-GB" sz="2000" kern="1200" dirty="0"/>
            <a:t>grade </a:t>
          </a:r>
        </a:p>
      </dsp:txBody>
      <dsp:txXfrm>
        <a:off x="3624686" y="2232943"/>
        <a:ext cx="1306453" cy="676423"/>
      </dsp:txXfrm>
    </dsp:sp>
    <dsp:sp modelId="{27A9AA5B-CCD3-634B-BCF2-23358B232D23}">
      <dsp:nvSpPr>
        <dsp:cNvPr id="0" name=""/>
        <dsp:cNvSpPr/>
      </dsp:nvSpPr>
      <dsp:spPr>
        <a:xfrm>
          <a:off x="3885977" y="2759051"/>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rtl="0">
            <a:lnSpc>
              <a:spcPct val="90000"/>
            </a:lnSpc>
            <a:spcBef>
              <a:spcPct val="0"/>
            </a:spcBef>
            <a:spcAft>
              <a:spcPct val="35000"/>
            </a:spcAft>
            <a:buNone/>
          </a:pPr>
          <a:endParaRPr lang="en-GB" sz="1400" kern="1200"/>
        </a:p>
      </dsp:txBody>
      <dsp:txXfrm>
        <a:off x="3885977" y="2759051"/>
        <a:ext cx="1175808" cy="225474"/>
      </dsp:txXfrm>
    </dsp:sp>
    <dsp:sp modelId="{21E06398-449F-924F-BDD6-FC799C91410B}">
      <dsp:nvSpPr>
        <dsp:cNvPr id="0" name=""/>
        <dsp:cNvSpPr/>
      </dsp:nvSpPr>
      <dsp:spPr>
        <a:xfrm>
          <a:off x="5377450" y="2232943"/>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a:lnSpc>
              <a:spcPct val="90000"/>
            </a:lnSpc>
            <a:spcBef>
              <a:spcPct val="0"/>
            </a:spcBef>
            <a:spcAft>
              <a:spcPct val="35000"/>
            </a:spcAft>
            <a:buNone/>
          </a:pPr>
          <a:r>
            <a:rPr lang="en-GB" sz="2000" kern="1200" dirty="0"/>
            <a:t>salary in 5 years </a:t>
          </a:r>
        </a:p>
      </dsp:txBody>
      <dsp:txXfrm>
        <a:off x="5377450" y="2232943"/>
        <a:ext cx="1306453" cy="676423"/>
      </dsp:txXfrm>
    </dsp:sp>
    <dsp:sp modelId="{36740439-85E8-3B47-AC92-333B4A72485E}">
      <dsp:nvSpPr>
        <dsp:cNvPr id="0" name=""/>
        <dsp:cNvSpPr/>
      </dsp:nvSpPr>
      <dsp:spPr>
        <a:xfrm>
          <a:off x="5638741" y="2759051"/>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5638741" y="2759051"/>
        <a:ext cx="1175808" cy="225474"/>
      </dsp:txXfrm>
    </dsp:sp>
    <dsp:sp modelId="{4015C94D-3B2C-0F42-919A-46B9722E4EF0}">
      <dsp:nvSpPr>
        <dsp:cNvPr id="0" name=""/>
        <dsp:cNvSpPr/>
      </dsp:nvSpPr>
      <dsp:spPr>
        <a:xfrm>
          <a:off x="8882977" y="1165697"/>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rtl="0">
            <a:lnSpc>
              <a:spcPct val="90000"/>
            </a:lnSpc>
            <a:spcBef>
              <a:spcPct val="0"/>
            </a:spcBef>
            <a:spcAft>
              <a:spcPct val="35000"/>
            </a:spcAft>
            <a:buNone/>
          </a:pPr>
          <a:r>
            <a:rPr lang="en-GB" sz="2000" kern="1200" dirty="0"/>
            <a:t>No</a:t>
          </a:r>
        </a:p>
      </dsp:txBody>
      <dsp:txXfrm>
        <a:off x="8882977" y="1165697"/>
        <a:ext cx="1306453" cy="676423"/>
      </dsp:txXfrm>
    </dsp:sp>
    <dsp:sp modelId="{DAAAAFE9-29A3-7046-BD80-272C48DEA6B9}">
      <dsp:nvSpPr>
        <dsp:cNvPr id="0" name=""/>
        <dsp:cNvSpPr/>
      </dsp:nvSpPr>
      <dsp:spPr>
        <a:xfrm>
          <a:off x="9144268" y="1691804"/>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9144268" y="1691804"/>
        <a:ext cx="1175808" cy="225474"/>
      </dsp:txXfrm>
    </dsp:sp>
    <dsp:sp modelId="{6E1584F8-D626-D94A-8E9B-37A6B1586072}">
      <dsp:nvSpPr>
        <dsp:cNvPr id="0" name=""/>
        <dsp:cNvSpPr/>
      </dsp:nvSpPr>
      <dsp:spPr>
        <a:xfrm>
          <a:off x="7130213" y="2232943"/>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a:lnSpc>
              <a:spcPct val="90000"/>
            </a:lnSpc>
            <a:spcBef>
              <a:spcPct val="0"/>
            </a:spcBef>
            <a:spcAft>
              <a:spcPct val="35000"/>
            </a:spcAft>
            <a:buNone/>
          </a:pPr>
          <a:r>
            <a:rPr lang="en-GB" sz="2000" kern="1200" dirty="0"/>
            <a:t>time of gradation </a:t>
          </a:r>
        </a:p>
      </dsp:txBody>
      <dsp:txXfrm>
        <a:off x="7130213" y="2232943"/>
        <a:ext cx="1306453" cy="676423"/>
      </dsp:txXfrm>
    </dsp:sp>
    <dsp:sp modelId="{481EEDDF-D744-8F4F-9896-EE9531A64697}">
      <dsp:nvSpPr>
        <dsp:cNvPr id="0" name=""/>
        <dsp:cNvSpPr/>
      </dsp:nvSpPr>
      <dsp:spPr>
        <a:xfrm>
          <a:off x="7391504" y="2759051"/>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7391504" y="2759051"/>
        <a:ext cx="1175808" cy="225474"/>
      </dsp:txXfrm>
    </dsp:sp>
    <dsp:sp modelId="{B4929DDD-2184-214B-9448-8BC322D78F93}">
      <dsp:nvSpPr>
        <dsp:cNvPr id="0" name=""/>
        <dsp:cNvSpPr/>
      </dsp:nvSpPr>
      <dsp:spPr>
        <a:xfrm>
          <a:off x="8882977" y="2232943"/>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rtl="0">
            <a:lnSpc>
              <a:spcPct val="90000"/>
            </a:lnSpc>
            <a:spcBef>
              <a:spcPct val="0"/>
            </a:spcBef>
            <a:spcAft>
              <a:spcPct val="35000"/>
            </a:spcAft>
            <a:buNone/>
          </a:pPr>
          <a:r>
            <a:rPr lang="en-GB" sz="2000" kern="1200" dirty="0"/>
            <a:t>grade </a:t>
          </a:r>
        </a:p>
      </dsp:txBody>
      <dsp:txXfrm>
        <a:off x="8882977" y="2232943"/>
        <a:ext cx="1306453" cy="676423"/>
      </dsp:txXfrm>
    </dsp:sp>
    <dsp:sp modelId="{10BB7126-8884-E54F-948B-26CCB9E367A7}">
      <dsp:nvSpPr>
        <dsp:cNvPr id="0" name=""/>
        <dsp:cNvSpPr/>
      </dsp:nvSpPr>
      <dsp:spPr>
        <a:xfrm>
          <a:off x="9144268" y="2759051"/>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9144268" y="2759051"/>
        <a:ext cx="1175808" cy="225474"/>
      </dsp:txXfrm>
    </dsp:sp>
    <dsp:sp modelId="{1E7831D9-8710-B041-A95B-D9848BBA6D8C}">
      <dsp:nvSpPr>
        <dsp:cNvPr id="0" name=""/>
        <dsp:cNvSpPr/>
      </dsp:nvSpPr>
      <dsp:spPr>
        <a:xfrm>
          <a:off x="10635741" y="2232943"/>
          <a:ext cx="1306453" cy="6764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95451" numCol="1" spcCol="1270" anchor="ctr" anchorCtr="0">
          <a:noAutofit/>
        </a:bodyPr>
        <a:lstStyle/>
        <a:p>
          <a:pPr marL="0" lvl="0" indent="0" algn="ctr" defTabSz="889000" rtl="0">
            <a:lnSpc>
              <a:spcPct val="90000"/>
            </a:lnSpc>
            <a:spcBef>
              <a:spcPct val="0"/>
            </a:spcBef>
            <a:spcAft>
              <a:spcPct val="35000"/>
            </a:spcAft>
            <a:buNone/>
          </a:pPr>
          <a:r>
            <a:rPr lang="en-GB" sz="2000" kern="1200" dirty="0"/>
            <a:t>salary in 5 years</a:t>
          </a:r>
        </a:p>
      </dsp:txBody>
      <dsp:txXfrm>
        <a:off x="10635741" y="2232943"/>
        <a:ext cx="1306453" cy="676423"/>
      </dsp:txXfrm>
    </dsp:sp>
    <dsp:sp modelId="{665D4267-B45C-1A4F-8A09-A2CD2A318E41}">
      <dsp:nvSpPr>
        <dsp:cNvPr id="0" name=""/>
        <dsp:cNvSpPr/>
      </dsp:nvSpPr>
      <dsp:spPr>
        <a:xfrm>
          <a:off x="10897031" y="2759051"/>
          <a:ext cx="1175808" cy="22547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endParaRPr lang="en-GB" sz="1400" kern="1200"/>
        </a:p>
      </dsp:txBody>
      <dsp:txXfrm>
        <a:off x="10897031" y="2759051"/>
        <a:ext cx="1175808" cy="22547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6443F7-146C-4609-B755-84844F5794B7}" type="datetimeFigureOut">
              <a:rPr lang="en-BE" smtClean="0"/>
              <a:t>11/14/24</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0DF4A-E07D-4448-BF81-ADD75D9D683E}" type="slidenum">
              <a:rPr lang="en-BE" smtClean="0"/>
              <a:t>‹#›</a:t>
            </a:fld>
            <a:endParaRPr lang="en-BE"/>
          </a:p>
        </p:txBody>
      </p:sp>
    </p:spTree>
    <p:extLst>
      <p:ext uri="{BB962C8B-B14F-4D97-AF65-F5344CB8AC3E}">
        <p14:creationId xmlns:p14="http://schemas.microsoft.com/office/powerpoint/2010/main" val="3405107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420923-63BC-E1D9-6CF4-9764F61E156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C478CF8-1489-6144-1C30-B9854CD3DD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F86E892-CEDB-BBF3-86CE-BB73CCE6A1A1}"/>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5" name="Espace réservé du pied de page 4">
            <a:extLst>
              <a:ext uri="{FF2B5EF4-FFF2-40B4-BE49-F238E27FC236}">
                <a16:creationId xmlns:a16="http://schemas.microsoft.com/office/drawing/2014/main" id="{8D6536E9-6FCD-FCE1-CB09-1E409429806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58BCB99-B2B3-37F9-E3C7-BC618F96B800}"/>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55231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6CC112-E1D0-35EC-B8E6-36AB87EAE27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3BCE761-9C64-AE10-CB41-F343DB6C602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D133856-E5C8-992F-D0EA-D627590C542B}"/>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5" name="Espace réservé du pied de page 4">
            <a:extLst>
              <a:ext uri="{FF2B5EF4-FFF2-40B4-BE49-F238E27FC236}">
                <a16:creationId xmlns:a16="http://schemas.microsoft.com/office/drawing/2014/main" id="{021D22DA-61C1-B133-3EE1-230ED4D1361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1959492-C59B-D8E1-112C-0DF23D50DE42}"/>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1394135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945818-7AD4-B223-56DF-00FDDCBF05B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8D81A93-183E-1B68-0FDC-452F146C5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BAC30B6-5F1B-6EE0-8926-98A360D67915}"/>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5" name="Espace réservé du pied de page 4">
            <a:extLst>
              <a:ext uri="{FF2B5EF4-FFF2-40B4-BE49-F238E27FC236}">
                <a16:creationId xmlns:a16="http://schemas.microsoft.com/office/drawing/2014/main" id="{E33C615B-0D91-585B-0FA9-95EF67D7060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C538A33-335D-6A18-7D43-067E55EAAAA4}"/>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2178555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B31695-76EE-9E13-412D-103735EB07D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A5E5E70-9482-9767-D81A-C62C6B59979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490A1AA-D915-A89C-9707-E3F33FACE23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CBBFE23-A492-8E3D-85C9-47DC7D4122A2}"/>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6" name="Espace réservé du pied de page 5">
            <a:extLst>
              <a:ext uri="{FF2B5EF4-FFF2-40B4-BE49-F238E27FC236}">
                <a16:creationId xmlns:a16="http://schemas.microsoft.com/office/drawing/2014/main" id="{7930ADEB-2734-E56A-2EF6-BAC28AE9A8D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5D73F6B-0DDC-9BAF-7E98-F0605F507C9E}"/>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3832094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B2764D-0703-B26E-1068-0C110CC63DA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2CFA495-8A5E-B804-DA08-0F57E20E1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F56F126-4384-D2EB-CD3F-06D6E4433B8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C0B628B-CC3F-95FA-B448-4935BC3906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D68D3C-C76A-53E4-6D18-C0FB02ECC58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C9DAD86-2271-54E4-8F67-4522B214FF3E}"/>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8" name="Espace réservé du pied de page 7">
            <a:extLst>
              <a:ext uri="{FF2B5EF4-FFF2-40B4-BE49-F238E27FC236}">
                <a16:creationId xmlns:a16="http://schemas.microsoft.com/office/drawing/2014/main" id="{191F43B0-BD90-BF87-515E-FF31CA7AA73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6A8A80C-111B-39DD-5DA1-B28F16629547}"/>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425231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0F46ED-7E53-147D-75BF-644103BB8EF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5CA7B85-25A5-CF43-0726-C1B09E402DC9}"/>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4" name="Espace réservé du pied de page 3">
            <a:extLst>
              <a:ext uri="{FF2B5EF4-FFF2-40B4-BE49-F238E27FC236}">
                <a16:creationId xmlns:a16="http://schemas.microsoft.com/office/drawing/2014/main" id="{3C5604A9-F363-4D0A-D335-2DEF3A44DC9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E0FEFC5-454D-A7AC-3B3A-2B7F5EC1372E}"/>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3716411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21EC63E-5091-DD75-C19D-A3A5828D40E9}"/>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3" name="Espace réservé du pied de page 2">
            <a:extLst>
              <a:ext uri="{FF2B5EF4-FFF2-40B4-BE49-F238E27FC236}">
                <a16:creationId xmlns:a16="http://schemas.microsoft.com/office/drawing/2014/main" id="{C39F074F-7AAE-BD36-1A27-97ABC387858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48759C-4775-1392-4D97-110560093BA1}"/>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1819752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F50E1B-3753-20E6-EFA1-901976A5551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13E9402-7B71-DF32-1D63-E89B722B89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C350998-82B8-853A-27E4-B56660894E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26CF25-8D6A-FD2E-40F2-981964AA72F1}"/>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6" name="Espace réservé du pied de page 5">
            <a:extLst>
              <a:ext uri="{FF2B5EF4-FFF2-40B4-BE49-F238E27FC236}">
                <a16:creationId xmlns:a16="http://schemas.microsoft.com/office/drawing/2014/main" id="{B6D6A28A-EDB3-CB95-39BE-9EA9DFE2395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75A843A-F306-D3EF-43E0-DEC68CDE5415}"/>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4109313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EA59A6-BEE4-2B21-F75E-5B0DC0BCC6D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1D62EBD-113D-E109-B4FF-DCD1961608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C04A568-0BC7-BC87-18D2-F38656AA34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4605DA8-181C-8F81-59C1-91F89D37F3F1}"/>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6" name="Espace réservé du pied de page 5">
            <a:extLst>
              <a:ext uri="{FF2B5EF4-FFF2-40B4-BE49-F238E27FC236}">
                <a16:creationId xmlns:a16="http://schemas.microsoft.com/office/drawing/2014/main" id="{223D26B9-0DB2-28DF-1087-5AA7922EAC3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BA8ADBD-5A68-FD0C-83DA-C46AEA3474A2}"/>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1961116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638CB0-2C8C-F953-5AE4-0368EAB8804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D9FEDAE-6317-526F-9872-9A94D663E91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947006-0E63-769F-108C-DB16CCAD2FAD}"/>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5" name="Espace réservé du pied de page 4">
            <a:extLst>
              <a:ext uri="{FF2B5EF4-FFF2-40B4-BE49-F238E27FC236}">
                <a16:creationId xmlns:a16="http://schemas.microsoft.com/office/drawing/2014/main" id="{99186F4A-7B69-5A62-72AE-6FB220B41D2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CC85961-C217-439E-3C92-0890C51ABE10}"/>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3644915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20308A-4469-F301-E2C1-5DFE6A7BBCF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5273CF9-F4F0-26C5-F190-D58614351C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7483B5-BCA5-5066-D3E7-FD0046A54C9C}"/>
              </a:ext>
            </a:extLst>
          </p:cNvPr>
          <p:cNvSpPr>
            <a:spLocks noGrp="1"/>
          </p:cNvSpPr>
          <p:nvPr>
            <p:ph type="dt" sz="half" idx="10"/>
          </p:nvPr>
        </p:nvSpPr>
        <p:spPr/>
        <p:txBody>
          <a:bodyPr/>
          <a:lstStyle/>
          <a:p>
            <a:fld id="{8887F61B-FDCD-AA49-BD89-7E5AE2963CFD}" type="datetimeFigureOut">
              <a:rPr lang="fr-FR" smtClean="0"/>
              <a:t>14/11/2024</a:t>
            </a:fld>
            <a:endParaRPr lang="fr-FR"/>
          </a:p>
        </p:txBody>
      </p:sp>
      <p:sp>
        <p:nvSpPr>
          <p:cNvPr id="5" name="Espace réservé du pied de page 4">
            <a:extLst>
              <a:ext uri="{FF2B5EF4-FFF2-40B4-BE49-F238E27FC236}">
                <a16:creationId xmlns:a16="http://schemas.microsoft.com/office/drawing/2014/main" id="{BAB27989-6696-4A32-DA70-E9CB81B58F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DF49E20-E24C-01BF-3A83-D50099084345}"/>
              </a:ext>
            </a:extLst>
          </p:cNvPr>
          <p:cNvSpPr>
            <a:spLocks noGrp="1"/>
          </p:cNvSpPr>
          <p:nvPr>
            <p:ph type="sldNum" sz="quarter" idx="12"/>
          </p:nvPr>
        </p:nvSpPr>
        <p:spPr/>
        <p:txBody>
          <a:bodyPr/>
          <a:lstStyle/>
          <a:p>
            <a:fld id="{A5498DA9-F7B5-4E4C-B2B9-82F816872A38}" type="slidenum">
              <a:rPr lang="fr-FR" smtClean="0"/>
              <a:t>‹#›</a:t>
            </a:fld>
            <a:endParaRPr lang="fr-FR"/>
          </a:p>
        </p:txBody>
      </p:sp>
    </p:spTree>
    <p:extLst>
      <p:ext uri="{BB962C8B-B14F-4D97-AF65-F5344CB8AC3E}">
        <p14:creationId xmlns:p14="http://schemas.microsoft.com/office/powerpoint/2010/main" val="273955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4BD7801-46BE-E121-1D6C-9F7B8A6DA6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0D1E5B0-1DB4-0B4A-773E-7A96C500B3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F673ED7-95BF-8AE3-1052-156899053E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7F61B-FDCD-AA49-BD89-7E5AE2963CFD}" type="datetimeFigureOut">
              <a:rPr lang="fr-FR" smtClean="0"/>
              <a:t>14/11/2024</a:t>
            </a:fld>
            <a:endParaRPr lang="fr-FR"/>
          </a:p>
        </p:txBody>
      </p:sp>
      <p:sp>
        <p:nvSpPr>
          <p:cNvPr id="5" name="Espace réservé du pied de page 4">
            <a:extLst>
              <a:ext uri="{FF2B5EF4-FFF2-40B4-BE49-F238E27FC236}">
                <a16:creationId xmlns:a16="http://schemas.microsoft.com/office/drawing/2014/main" id="{FCDA1F98-61C5-5923-50A7-A13774B364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6DA56A8-820C-8E18-D22C-ECDF1F0404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498DA9-F7B5-4E4C-B2B9-82F816872A38}" type="slidenum">
              <a:rPr lang="fr-FR" smtClean="0"/>
              <a:t>‹#›</a:t>
            </a:fld>
            <a:endParaRPr lang="fr-FR"/>
          </a:p>
        </p:txBody>
      </p:sp>
    </p:spTree>
    <p:extLst>
      <p:ext uri="{BB962C8B-B14F-4D97-AF65-F5344CB8AC3E}">
        <p14:creationId xmlns:p14="http://schemas.microsoft.com/office/powerpoint/2010/main" val="1824985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openxmlformats.org/officeDocument/2006/relationships/image" Target="../media/image4.jpg"/><Relationship Id="rId13" Type="http://schemas.microsoft.com/office/2007/relationships/diagramDrawing" Target="../diagrams/drawing3.xml"/><Relationship Id="rId18" Type="http://schemas.microsoft.com/office/2007/relationships/diagramDrawing" Target="../diagrams/drawing4.xml"/><Relationship Id="rId3" Type="http://schemas.openxmlformats.org/officeDocument/2006/relationships/diagramData" Target="../diagrams/data2.xml"/><Relationship Id="rId21" Type="http://schemas.openxmlformats.org/officeDocument/2006/relationships/diagramLayout" Target="../diagrams/layout5.xml"/><Relationship Id="rId7" Type="http://schemas.microsoft.com/office/2007/relationships/diagramDrawing" Target="../diagrams/drawing2.xml"/><Relationship Id="rId12" Type="http://schemas.openxmlformats.org/officeDocument/2006/relationships/diagramColors" Target="../diagrams/colors3.xml"/><Relationship Id="rId17" Type="http://schemas.openxmlformats.org/officeDocument/2006/relationships/diagramColors" Target="../diagrams/colors4.xml"/><Relationship Id="rId25" Type="http://schemas.openxmlformats.org/officeDocument/2006/relationships/image" Target="../media/image7.jpg"/><Relationship Id="rId2" Type="http://schemas.openxmlformats.org/officeDocument/2006/relationships/image" Target="../media/image5.png"/><Relationship Id="rId16" Type="http://schemas.openxmlformats.org/officeDocument/2006/relationships/diagramQuickStyle" Target="../diagrams/quickStyle4.xml"/><Relationship Id="rId20" Type="http://schemas.openxmlformats.org/officeDocument/2006/relationships/diagramData" Target="../diagrams/data5.xml"/><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diagramQuickStyle" Target="../diagrams/quickStyle3.xml"/><Relationship Id="rId24" Type="http://schemas.microsoft.com/office/2007/relationships/diagramDrawing" Target="../diagrams/drawing5.xml"/><Relationship Id="rId5" Type="http://schemas.openxmlformats.org/officeDocument/2006/relationships/diagramQuickStyle" Target="../diagrams/quickStyle2.xml"/><Relationship Id="rId15" Type="http://schemas.openxmlformats.org/officeDocument/2006/relationships/diagramLayout" Target="../diagrams/layout4.xml"/><Relationship Id="rId23" Type="http://schemas.openxmlformats.org/officeDocument/2006/relationships/diagramColors" Target="../diagrams/colors5.xml"/><Relationship Id="rId10" Type="http://schemas.openxmlformats.org/officeDocument/2006/relationships/diagramLayout" Target="../diagrams/layout3.xml"/><Relationship Id="rId19" Type="http://schemas.openxmlformats.org/officeDocument/2006/relationships/image" Target="../media/image6.jpg"/><Relationship Id="rId4" Type="http://schemas.openxmlformats.org/officeDocument/2006/relationships/diagramLayout" Target="../diagrams/layout2.xml"/><Relationship Id="rId9" Type="http://schemas.openxmlformats.org/officeDocument/2006/relationships/diagramData" Target="../diagrams/data3.xml"/><Relationship Id="rId14" Type="http://schemas.openxmlformats.org/officeDocument/2006/relationships/diagramData" Target="../diagrams/data4.xml"/><Relationship Id="rId22" Type="http://schemas.openxmlformats.org/officeDocument/2006/relationships/diagramQuickStyle" Target="../diagrams/quickStyle5.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6.xml"/><Relationship Id="rId13" Type="http://schemas.openxmlformats.org/officeDocument/2006/relationships/diagramColors" Target="../diagrams/colors7.xml"/><Relationship Id="rId18" Type="http://schemas.openxmlformats.org/officeDocument/2006/relationships/diagramColors" Target="../diagrams/colors8.xml"/><Relationship Id="rId3" Type="http://schemas.openxmlformats.org/officeDocument/2006/relationships/image" Target="../media/image4.jpg"/><Relationship Id="rId7" Type="http://schemas.openxmlformats.org/officeDocument/2006/relationships/diagramQuickStyle" Target="../diagrams/quickStyle6.xml"/><Relationship Id="rId12" Type="http://schemas.openxmlformats.org/officeDocument/2006/relationships/diagramQuickStyle" Target="../diagrams/quickStyle7.xml"/><Relationship Id="rId17" Type="http://schemas.openxmlformats.org/officeDocument/2006/relationships/diagramQuickStyle" Target="../diagrams/quickStyle8.xml"/><Relationship Id="rId2" Type="http://schemas.openxmlformats.org/officeDocument/2006/relationships/image" Target="../media/image5.png"/><Relationship Id="rId16" Type="http://schemas.openxmlformats.org/officeDocument/2006/relationships/diagramLayout" Target="../diagrams/layout8.xml"/><Relationship Id="rId1" Type="http://schemas.openxmlformats.org/officeDocument/2006/relationships/slideLayout" Target="../slideLayouts/slideLayout1.xml"/><Relationship Id="rId6" Type="http://schemas.openxmlformats.org/officeDocument/2006/relationships/diagramLayout" Target="../diagrams/layout6.xml"/><Relationship Id="rId11" Type="http://schemas.openxmlformats.org/officeDocument/2006/relationships/diagramLayout" Target="../diagrams/layout7.xml"/><Relationship Id="rId5" Type="http://schemas.openxmlformats.org/officeDocument/2006/relationships/diagramData" Target="../diagrams/data6.xml"/><Relationship Id="rId15" Type="http://schemas.openxmlformats.org/officeDocument/2006/relationships/diagramData" Target="../diagrams/data8.xml"/><Relationship Id="rId10" Type="http://schemas.openxmlformats.org/officeDocument/2006/relationships/diagramData" Target="../diagrams/data7.xml"/><Relationship Id="rId19" Type="http://schemas.microsoft.com/office/2007/relationships/diagramDrawing" Target="../diagrams/drawing8.xml"/><Relationship Id="rId4" Type="http://schemas.openxmlformats.org/officeDocument/2006/relationships/image" Target="../media/image6.jpg"/><Relationship Id="rId9" Type="http://schemas.microsoft.com/office/2007/relationships/diagramDrawing" Target="../diagrams/drawing6.xml"/><Relationship Id="rId14" Type="http://schemas.microsoft.com/office/2007/relationships/diagramDrawing" Target="../diagrams/drawing7.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4.jpg"/><Relationship Id="rId7" Type="http://schemas.openxmlformats.org/officeDocument/2006/relationships/diagramQuickStyle" Target="../diagrams/quickStyle9.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6.jpg"/><Relationship Id="rId9" Type="http://schemas.microsoft.com/office/2007/relationships/diagramDrawing" Target="../diagrams/drawing9.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CEFCA21-2421-2644-3879-770514A3C62D}"/>
              </a:ext>
            </a:extLst>
          </p:cNvPr>
          <p:cNvSpPr txBox="1"/>
          <p:nvPr/>
        </p:nvSpPr>
        <p:spPr>
          <a:xfrm>
            <a:off x="928110" y="2674924"/>
            <a:ext cx="8062262" cy="1754326"/>
          </a:xfrm>
          <a:prstGeom prst="rect">
            <a:avLst/>
          </a:prstGeom>
          <a:noFill/>
        </p:spPr>
        <p:txBody>
          <a:bodyPr wrap="square" rtlCol="0">
            <a:spAutoFit/>
          </a:bodyPr>
          <a:lstStyle/>
          <a:p>
            <a:r>
              <a:rPr lang="fr-FR" sz="2000" dirty="0">
                <a:solidFill>
                  <a:schemeClr val="bg1"/>
                </a:solidFill>
                <a:latin typeface="+mj-lt"/>
              </a:rPr>
              <a:t>14/11/2024</a:t>
            </a:r>
          </a:p>
          <a:p>
            <a:r>
              <a:rPr lang="en-GB" sz="4400" b="1" dirty="0"/>
              <a:t>Easier Description for Future Careers</a:t>
            </a:r>
            <a:endParaRPr lang="en-GB" sz="4400" dirty="0"/>
          </a:p>
        </p:txBody>
      </p:sp>
      <p:pic>
        <p:nvPicPr>
          <p:cNvPr id="8" name="Image 7">
            <a:extLst>
              <a:ext uri="{FF2B5EF4-FFF2-40B4-BE49-F238E27FC236}">
                <a16:creationId xmlns:a16="http://schemas.microsoft.com/office/drawing/2014/main" id="{11035953-797A-9C0B-1240-8B5B823FFE4E}"/>
              </a:ext>
            </a:extLst>
          </p:cNvPr>
          <p:cNvPicPr>
            <a:picLocks noChangeAspect="1"/>
          </p:cNvPicPr>
          <p:nvPr/>
        </p:nvPicPr>
        <p:blipFill>
          <a:blip r:embed="rId3"/>
          <a:stretch>
            <a:fillRect/>
          </a:stretch>
        </p:blipFill>
        <p:spPr>
          <a:xfrm>
            <a:off x="1042411" y="776047"/>
            <a:ext cx="2547697" cy="1416547"/>
          </a:xfrm>
          <a:prstGeom prst="rect">
            <a:avLst/>
          </a:prstGeom>
        </p:spPr>
      </p:pic>
      <p:sp>
        <p:nvSpPr>
          <p:cNvPr id="2" name="ZoneTexte 5">
            <a:extLst>
              <a:ext uri="{FF2B5EF4-FFF2-40B4-BE49-F238E27FC236}">
                <a16:creationId xmlns:a16="http://schemas.microsoft.com/office/drawing/2014/main" id="{2486DBB1-11AD-087F-F20D-E1A6B22EB8F8}"/>
              </a:ext>
            </a:extLst>
          </p:cNvPr>
          <p:cNvSpPr txBox="1"/>
          <p:nvPr/>
        </p:nvSpPr>
        <p:spPr>
          <a:xfrm>
            <a:off x="3678230" y="4336349"/>
            <a:ext cx="4875062" cy="1077218"/>
          </a:xfrm>
          <a:prstGeom prst="rect">
            <a:avLst/>
          </a:prstGeom>
          <a:noFill/>
        </p:spPr>
        <p:txBody>
          <a:bodyPr wrap="square" rtlCol="0">
            <a:spAutoFit/>
          </a:bodyPr>
          <a:lstStyle/>
          <a:p>
            <a:r>
              <a:rPr lang="fr-FR" sz="2800" b="1" dirty="0" err="1">
                <a:solidFill>
                  <a:schemeClr val="bg1"/>
                </a:solidFill>
              </a:rPr>
              <a:t>Mehrdad</a:t>
            </a:r>
            <a:r>
              <a:rPr lang="fr-FR" sz="2800" b="1" dirty="0">
                <a:solidFill>
                  <a:schemeClr val="bg1"/>
                </a:solidFill>
              </a:rPr>
              <a:t> </a:t>
            </a:r>
            <a:r>
              <a:rPr lang="fr-FR" sz="2800" b="1" dirty="0" err="1">
                <a:solidFill>
                  <a:schemeClr val="bg1"/>
                </a:solidFill>
              </a:rPr>
              <a:t>Ebrahimi</a:t>
            </a:r>
            <a:endParaRPr lang="fr-FR" sz="2800" b="1" dirty="0">
              <a:solidFill>
                <a:schemeClr val="bg1"/>
              </a:solidFill>
            </a:endParaRPr>
          </a:p>
          <a:p>
            <a:r>
              <a:rPr lang="fr-FR" dirty="0">
                <a:solidFill>
                  <a:schemeClr val="bg1"/>
                </a:solidFill>
                <a:latin typeface="+mj-lt"/>
              </a:rPr>
              <a:t>Position</a:t>
            </a:r>
          </a:p>
          <a:p>
            <a:r>
              <a:rPr lang="fr-FR" dirty="0" err="1">
                <a:solidFill>
                  <a:schemeClr val="bg1"/>
                </a:solidFill>
                <a:latin typeface="+mj-lt"/>
              </a:rPr>
              <a:t>DigiEduHack</a:t>
            </a:r>
            <a:r>
              <a:rPr lang="fr-FR" dirty="0">
                <a:solidFill>
                  <a:schemeClr val="bg1"/>
                </a:solidFill>
                <a:latin typeface="+mj-lt"/>
              </a:rPr>
              <a:t> 2024 </a:t>
            </a:r>
            <a:r>
              <a:rPr lang="fr-FR" dirty="0" err="1">
                <a:solidFill>
                  <a:schemeClr val="bg1"/>
                </a:solidFill>
                <a:latin typeface="+mj-lt"/>
              </a:rPr>
              <a:t>Organising</a:t>
            </a:r>
            <a:r>
              <a:rPr lang="fr-FR" dirty="0">
                <a:solidFill>
                  <a:schemeClr val="bg1"/>
                </a:solidFill>
                <a:latin typeface="+mj-lt"/>
              </a:rPr>
              <a:t> Partner</a:t>
            </a:r>
          </a:p>
        </p:txBody>
      </p:sp>
      <p:pic>
        <p:nvPicPr>
          <p:cNvPr id="4" name="Picture 3" descr="A picture containing text, clipart&#10;&#10;Description automatically generated">
            <a:extLst>
              <a:ext uri="{FF2B5EF4-FFF2-40B4-BE49-F238E27FC236}">
                <a16:creationId xmlns:a16="http://schemas.microsoft.com/office/drawing/2014/main" id="{D8743BEE-3E5F-6609-B69A-48184D558D0C}"/>
              </a:ext>
            </a:extLst>
          </p:cNvPr>
          <p:cNvPicPr>
            <a:picLocks noChangeAspect="1"/>
          </p:cNvPicPr>
          <p:nvPr/>
        </p:nvPicPr>
        <p:blipFill>
          <a:blip r:embed="rId4"/>
          <a:stretch>
            <a:fillRect/>
          </a:stretch>
        </p:blipFill>
        <p:spPr>
          <a:xfrm>
            <a:off x="1042410" y="5541439"/>
            <a:ext cx="2547698" cy="668834"/>
          </a:xfrm>
          <a:prstGeom prst="rect">
            <a:avLst/>
          </a:prstGeom>
        </p:spPr>
      </p:pic>
      <p:sp>
        <p:nvSpPr>
          <p:cNvPr id="5" name="ZoneTexte 5">
            <a:extLst>
              <a:ext uri="{FF2B5EF4-FFF2-40B4-BE49-F238E27FC236}">
                <a16:creationId xmlns:a16="http://schemas.microsoft.com/office/drawing/2014/main" id="{1C536F5B-0266-F17E-60E8-4062FB2C5C1B}"/>
              </a:ext>
            </a:extLst>
          </p:cNvPr>
          <p:cNvSpPr txBox="1"/>
          <p:nvPr/>
        </p:nvSpPr>
        <p:spPr>
          <a:xfrm>
            <a:off x="3678230" y="5810163"/>
            <a:ext cx="3037977" cy="400110"/>
          </a:xfrm>
          <a:prstGeom prst="rect">
            <a:avLst/>
          </a:prstGeom>
          <a:noFill/>
        </p:spPr>
        <p:txBody>
          <a:bodyPr wrap="square" rtlCol="0">
            <a:spAutoFit/>
          </a:bodyPr>
          <a:lstStyle/>
          <a:p>
            <a:r>
              <a:rPr lang="en-US" sz="1000" b="0" i="0" u="none" strike="noStrike" dirty="0" err="1">
                <a:solidFill>
                  <a:srgbClr val="FFFFFF"/>
                </a:solidFill>
                <a:effectLst/>
              </a:rPr>
              <a:t>DigiEduHack</a:t>
            </a:r>
            <a:r>
              <a:rPr lang="en-US" sz="1000" b="0" i="0" u="none" strike="noStrike" dirty="0">
                <a:solidFill>
                  <a:srgbClr val="FFFFFF"/>
                </a:solidFill>
                <a:effectLst/>
              </a:rPr>
              <a:t> is an initiative under the Digital Education Action Plan (2021-2027) of the European Commission</a:t>
            </a:r>
            <a:endParaRPr lang="fr-FR" sz="1000" dirty="0">
              <a:solidFill>
                <a:schemeClr val="bg1"/>
              </a:solidFill>
              <a:latin typeface="+mj-lt"/>
            </a:endParaRPr>
          </a:p>
        </p:txBody>
      </p:sp>
    </p:spTree>
    <p:extLst>
      <p:ext uri="{BB962C8B-B14F-4D97-AF65-F5344CB8AC3E}">
        <p14:creationId xmlns:p14="http://schemas.microsoft.com/office/powerpoint/2010/main" val="1000125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D45CF86-9BB1-18D5-72A8-4599546720BE}"/>
              </a:ext>
            </a:extLst>
          </p:cNvPr>
          <p:cNvPicPr>
            <a:picLocks noChangeAspect="1"/>
          </p:cNvPicPr>
          <p:nvPr/>
        </p:nvPicPr>
        <p:blipFill>
          <a:blip r:embed="rId2"/>
          <a:srcRect/>
          <a:stretch/>
        </p:blipFill>
        <p:spPr>
          <a:xfrm>
            <a:off x="-2" y="1"/>
            <a:ext cx="12192001" cy="6858000"/>
          </a:xfrm>
          <a:prstGeom prst="rect">
            <a:avLst/>
          </a:prstGeom>
        </p:spPr>
      </p:pic>
      <p:sp>
        <p:nvSpPr>
          <p:cNvPr id="3" name="Rectangle 2">
            <a:extLst>
              <a:ext uri="{FF2B5EF4-FFF2-40B4-BE49-F238E27FC236}">
                <a16:creationId xmlns:a16="http://schemas.microsoft.com/office/drawing/2014/main" id="{FBAE9B23-75B6-2E05-67B1-4556FB3240DF}"/>
              </a:ext>
            </a:extLst>
          </p:cNvPr>
          <p:cNvSpPr/>
          <p:nvPr/>
        </p:nvSpPr>
        <p:spPr>
          <a:xfrm>
            <a:off x="682673" y="1759974"/>
            <a:ext cx="10826650" cy="4694916"/>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dirty="0"/>
          </a:p>
        </p:txBody>
      </p:sp>
      <p:sp>
        <p:nvSpPr>
          <p:cNvPr id="6" name="ZoneTexte 5">
            <a:extLst>
              <a:ext uri="{FF2B5EF4-FFF2-40B4-BE49-F238E27FC236}">
                <a16:creationId xmlns:a16="http://schemas.microsoft.com/office/drawing/2014/main" id="{BCEFCA21-2421-2644-3879-770514A3C62D}"/>
              </a:ext>
            </a:extLst>
          </p:cNvPr>
          <p:cNvSpPr txBox="1"/>
          <p:nvPr/>
        </p:nvSpPr>
        <p:spPr>
          <a:xfrm>
            <a:off x="682673" y="495248"/>
            <a:ext cx="9993086" cy="738664"/>
          </a:xfrm>
          <a:prstGeom prst="rect">
            <a:avLst/>
          </a:prstGeom>
          <a:noFill/>
        </p:spPr>
        <p:txBody>
          <a:bodyPr wrap="square" rtlCol="0">
            <a:spAutoFit/>
          </a:bodyPr>
          <a:lstStyle/>
          <a:p>
            <a:r>
              <a:rPr lang="fr-BE" sz="4200" b="1" dirty="0">
                <a:solidFill>
                  <a:schemeClr val="bg1"/>
                </a:solidFill>
                <a:effectLst/>
                <a:latin typeface="EC Square Sans Pro" panose="02000506040000020004" pitchFamily="2" charset="0"/>
              </a:rPr>
              <a:t>TABLE OF CONTENTS</a:t>
            </a:r>
          </a:p>
        </p:txBody>
      </p:sp>
      <p:sp>
        <p:nvSpPr>
          <p:cNvPr id="11" name="TextBox 10">
            <a:extLst>
              <a:ext uri="{FF2B5EF4-FFF2-40B4-BE49-F238E27FC236}">
                <a16:creationId xmlns:a16="http://schemas.microsoft.com/office/drawing/2014/main" id="{5E972E07-EFAD-967B-C8CB-AC3367E1B7F5}"/>
              </a:ext>
            </a:extLst>
          </p:cNvPr>
          <p:cNvSpPr txBox="1"/>
          <p:nvPr/>
        </p:nvSpPr>
        <p:spPr>
          <a:xfrm>
            <a:off x="1157987" y="2305615"/>
            <a:ext cx="10069989" cy="3108543"/>
          </a:xfrm>
          <a:prstGeom prst="rect">
            <a:avLst/>
          </a:prstGeom>
          <a:noFill/>
        </p:spPr>
        <p:txBody>
          <a:bodyPr wrap="square" rtlCol="0">
            <a:spAutoFit/>
          </a:bodyPr>
          <a:lstStyle/>
          <a:p>
            <a:r>
              <a:rPr lang="fr-BE" sz="2800" b="1" dirty="0">
                <a:solidFill>
                  <a:srgbClr val="9B00A9"/>
                </a:solidFill>
                <a:latin typeface="EC Square Sans Pro" panose="02000506040000020004" pitchFamily="2" charset="0"/>
              </a:rPr>
              <a:t>01 – </a:t>
            </a:r>
            <a:r>
              <a:rPr lang="fr-BE" sz="2800" b="1" dirty="0" err="1">
                <a:solidFill>
                  <a:srgbClr val="9B00A9"/>
                </a:solidFill>
                <a:latin typeface="EC Square Sans Pro" panose="02000506040000020004" pitchFamily="2" charset="0"/>
              </a:rPr>
              <a:t>Choosing</a:t>
            </a:r>
            <a:r>
              <a:rPr lang="fr-BE" sz="2800" b="1" dirty="0">
                <a:solidFill>
                  <a:srgbClr val="9B00A9"/>
                </a:solidFill>
                <a:latin typeface="EC Square Sans Pro" panose="02000506040000020004" pitchFamily="2" charset="0"/>
              </a:rPr>
              <a:t> </a:t>
            </a:r>
            <a:r>
              <a:rPr lang="fr-BE" sz="2800" b="1" dirty="0" err="1">
                <a:solidFill>
                  <a:srgbClr val="9B00A9"/>
                </a:solidFill>
                <a:latin typeface="EC Square Sans Pro" panose="02000506040000020004" pitchFamily="2" charset="0"/>
              </a:rPr>
              <a:t>wisely</a:t>
            </a:r>
            <a:endParaRPr lang="fr-BE" sz="2800" b="1" dirty="0">
              <a:solidFill>
                <a:srgbClr val="9B00A9"/>
              </a:solidFill>
              <a:latin typeface="EC Square Sans Pro" panose="02000506040000020004" pitchFamily="2" charset="0"/>
            </a:endParaRPr>
          </a:p>
          <a:p>
            <a:r>
              <a:rPr lang="fr-BE" sz="2800" b="1" dirty="0">
                <a:solidFill>
                  <a:srgbClr val="9B00A9"/>
                </a:solidFill>
                <a:latin typeface="EC Square Sans Pro" panose="02000506040000020004" pitchFamily="2" charset="0"/>
              </a:rPr>
              <a:t>02 – </a:t>
            </a:r>
            <a:r>
              <a:rPr lang="en-US" sz="2800" b="1" dirty="0">
                <a:solidFill>
                  <a:srgbClr val="9B00A9"/>
                </a:solidFill>
                <a:latin typeface="EC Square Sans Pro" panose="02000506040000020004" pitchFamily="2" charset="0"/>
              </a:rPr>
              <a:t>First Step</a:t>
            </a:r>
            <a:endParaRPr lang="fr-FR" sz="2800" b="1" dirty="0">
              <a:latin typeface="EC Square Sans Pro" panose="02000506040000020004" pitchFamily="2" charset="0"/>
            </a:endParaRPr>
          </a:p>
          <a:p>
            <a:r>
              <a:rPr lang="fr-BE" sz="2800" b="1" dirty="0">
                <a:solidFill>
                  <a:srgbClr val="9B00A9"/>
                </a:solidFill>
                <a:latin typeface="EC Square Sans Pro" panose="02000506040000020004" pitchFamily="2" charset="0"/>
              </a:rPr>
              <a:t>03 – </a:t>
            </a:r>
            <a:r>
              <a:rPr lang="en-US" sz="2800" b="1" dirty="0">
                <a:solidFill>
                  <a:srgbClr val="9B00A9"/>
                </a:solidFill>
                <a:latin typeface="EC Square Sans Pro" panose="02000506040000020004" pitchFamily="2" charset="0"/>
              </a:rPr>
              <a:t>Gathering Data</a:t>
            </a:r>
            <a:endParaRPr lang="fr-FR" sz="2800" b="1" dirty="0">
              <a:latin typeface="EC Square Sans Pro" panose="02000506040000020004" pitchFamily="2" charset="0"/>
            </a:endParaRPr>
          </a:p>
          <a:p>
            <a:r>
              <a:rPr lang="fr-BE" sz="2800" b="1" dirty="0">
                <a:solidFill>
                  <a:srgbClr val="9B00A9"/>
                </a:solidFill>
                <a:latin typeface="EC Square Sans Pro" panose="02000506040000020004" pitchFamily="2" charset="0"/>
              </a:rPr>
              <a:t>04 – </a:t>
            </a:r>
            <a:r>
              <a:rPr lang="fr-BE" sz="2800" b="1" dirty="0" err="1">
                <a:solidFill>
                  <a:srgbClr val="9B00A9"/>
                </a:solidFill>
                <a:latin typeface="EC Square Sans Pro" panose="02000506040000020004" pitchFamily="2" charset="0"/>
              </a:rPr>
              <a:t>Tree</a:t>
            </a:r>
            <a:r>
              <a:rPr lang="fr-BE" sz="2800" b="1" dirty="0">
                <a:solidFill>
                  <a:srgbClr val="9B00A9"/>
                </a:solidFill>
                <a:latin typeface="EC Square Sans Pro" panose="02000506040000020004" pitchFamily="2" charset="0"/>
              </a:rPr>
              <a:t> of </a:t>
            </a:r>
            <a:r>
              <a:rPr lang="fr-BE" sz="2800" b="1" dirty="0" err="1">
                <a:solidFill>
                  <a:srgbClr val="9B00A9"/>
                </a:solidFill>
                <a:latin typeface="EC Square Sans Pro" panose="02000506040000020004" pitchFamily="2" charset="0"/>
              </a:rPr>
              <a:t>possibilities</a:t>
            </a:r>
            <a:endParaRPr lang="fr-BE" sz="2800" b="1" dirty="0">
              <a:solidFill>
                <a:srgbClr val="9B00A9"/>
              </a:solidFill>
              <a:latin typeface="EC Square Sans Pro" panose="02000506040000020004" pitchFamily="2" charset="0"/>
            </a:endParaRPr>
          </a:p>
          <a:p>
            <a:r>
              <a:rPr lang="fr-BE" sz="2800" b="1" dirty="0">
                <a:solidFill>
                  <a:srgbClr val="9B00A9"/>
                </a:solidFill>
                <a:latin typeface="EC Square Sans Pro" panose="02000506040000020004" pitchFamily="2" charset="0"/>
              </a:rPr>
              <a:t>05 –conclusion and </a:t>
            </a:r>
            <a:r>
              <a:rPr lang="fr-BE" sz="2800" b="1" dirty="0" err="1">
                <a:solidFill>
                  <a:srgbClr val="9B00A9"/>
                </a:solidFill>
                <a:latin typeface="EC Square Sans Pro" panose="02000506040000020004" pitchFamily="2" charset="0"/>
              </a:rPr>
              <a:t>Members</a:t>
            </a:r>
            <a:endParaRPr lang="fr-FR" sz="2800" b="1" dirty="0">
              <a:latin typeface="EC Square Sans Pro" panose="02000506040000020004" pitchFamily="2" charset="0"/>
            </a:endParaRPr>
          </a:p>
          <a:p>
            <a:endParaRPr lang="fr-FR" sz="2800" b="1" dirty="0">
              <a:latin typeface="EC Square Sans Pro" panose="02000506040000020004" pitchFamily="2" charset="0"/>
            </a:endParaRPr>
          </a:p>
          <a:p>
            <a:endParaRPr lang="fr-FR" sz="2800" b="1" dirty="0">
              <a:latin typeface="EC Square Sans Pro" panose="02000506040000020004" pitchFamily="2" charset="0"/>
            </a:endParaRPr>
          </a:p>
        </p:txBody>
      </p:sp>
      <p:pic>
        <p:nvPicPr>
          <p:cNvPr id="2" name="Image 7">
            <a:extLst>
              <a:ext uri="{FF2B5EF4-FFF2-40B4-BE49-F238E27FC236}">
                <a16:creationId xmlns:a16="http://schemas.microsoft.com/office/drawing/2014/main" id="{A64CB6C3-040A-8CE3-D293-034BFBFE34C5}"/>
              </a:ext>
            </a:extLst>
          </p:cNvPr>
          <p:cNvPicPr>
            <a:picLocks noChangeAspect="1"/>
          </p:cNvPicPr>
          <p:nvPr/>
        </p:nvPicPr>
        <p:blipFill>
          <a:blip r:embed="rId3"/>
          <a:stretch>
            <a:fillRect/>
          </a:stretch>
        </p:blipFill>
        <p:spPr>
          <a:xfrm>
            <a:off x="9649693" y="403110"/>
            <a:ext cx="1859630" cy="1033974"/>
          </a:xfrm>
          <a:prstGeom prst="rect">
            <a:avLst/>
          </a:prstGeom>
        </p:spPr>
      </p:pic>
      <p:cxnSp>
        <p:nvCxnSpPr>
          <p:cNvPr id="9" name="Straight Connector 8">
            <a:extLst>
              <a:ext uri="{FF2B5EF4-FFF2-40B4-BE49-F238E27FC236}">
                <a16:creationId xmlns:a16="http://schemas.microsoft.com/office/drawing/2014/main" id="{A1A88CE1-A620-E879-473A-68FB6C00BABB}"/>
              </a:ext>
            </a:extLst>
          </p:cNvPr>
          <p:cNvCxnSpPr/>
          <p:nvPr/>
        </p:nvCxnSpPr>
        <p:spPr>
          <a:xfrm>
            <a:off x="0" y="1267691"/>
            <a:ext cx="6192982" cy="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D9675BEE-1BA4-EE14-EE90-C8D31A82500C}"/>
              </a:ext>
            </a:extLst>
          </p:cNvPr>
          <p:cNvPicPr>
            <a:picLocks noChangeAspect="1"/>
          </p:cNvPicPr>
          <p:nvPr/>
        </p:nvPicPr>
        <p:blipFill>
          <a:blip r:embed="rId4"/>
          <a:stretch>
            <a:fillRect/>
          </a:stretch>
        </p:blipFill>
        <p:spPr>
          <a:xfrm>
            <a:off x="9469800" y="5856513"/>
            <a:ext cx="1928346" cy="506239"/>
          </a:xfrm>
          <a:prstGeom prst="rect">
            <a:avLst/>
          </a:prstGeom>
        </p:spPr>
      </p:pic>
    </p:spTree>
    <p:extLst>
      <p:ext uri="{BB962C8B-B14F-4D97-AF65-F5344CB8AC3E}">
        <p14:creationId xmlns:p14="http://schemas.microsoft.com/office/powerpoint/2010/main" val="91026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CEFCA21-2421-2644-3879-770514A3C62D}"/>
              </a:ext>
            </a:extLst>
          </p:cNvPr>
          <p:cNvSpPr txBox="1"/>
          <p:nvPr/>
        </p:nvSpPr>
        <p:spPr>
          <a:xfrm>
            <a:off x="1814051" y="450933"/>
            <a:ext cx="8132890" cy="1200329"/>
          </a:xfrm>
          <a:prstGeom prst="rect">
            <a:avLst/>
          </a:prstGeom>
          <a:noFill/>
        </p:spPr>
        <p:txBody>
          <a:bodyPr wrap="square" rtlCol="0">
            <a:spAutoFit/>
          </a:bodyPr>
          <a:lstStyle/>
          <a:p>
            <a:r>
              <a:rPr lang="fr-BE" sz="3600" b="1" dirty="0" err="1">
                <a:effectLst/>
              </a:rPr>
              <a:t>Why</a:t>
            </a:r>
            <a:r>
              <a:rPr lang="fr-BE" sz="3600" b="1" dirty="0">
                <a:effectLst/>
              </a:rPr>
              <a:t> </a:t>
            </a:r>
            <a:r>
              <a:rPr lang="fr-BE" sz="3600" b="1" dirty="0" err="1">
                <a:effectLst/>
              </a:rPr>
              <a:t>is</a:t>
            </a:r>
            <a:r>
              <a:rPr lang="fr-BE" sz="3600" b="1" dirty="0">
                <a:effectLst/>
              </a:rPr>
              <a:t> important </a:t>
            </a:r>
            <a:r>
              <a:rPr lang="fr-BE" sz="3600" b="1" dirty="0" err="1">
                <a:effectLst/>
              </a:rPr>
              <a:t>choosing</a:t>
            </a:r>
            <a:r>
              <a:rPr lang="fr-BE" sz="3600" b="1" dirty="0">
                <a:effectLst/>
              </a:rPr>
              <a:t> </a:t>
            </a:r>
            <a:r>
              <a:rPr lang="fr-BE" sz="3600" b="1" dirty="0" err="1">
                <a:effectLst/>
              </a:rPr>
              <a:t>wisely</a:t>
            </a:r>
            <a:r>
              <a:rPr lang="fr-BE" sz="3600" b="1" dirty="0">
                <a:effectLst/>
              </a:rPr>
              <a:t> future job </a:t>
            </a:r>
          </a:p>
        </p:txBody>
      </p:sp>
      <p:pic>
        <p:nvPicPr>
          <p:cNvPr id="8" name="Image 7">
            <a:extLst>
              <a:ext uri="{FF2B5EF4-FFF2-40B4-BE49-F238E27FC236}">
                <a16:creationId xmlns:a16="http://schemas.microsoft.com/office/drawing/2014/main" id="{11035953-797A-9C0B-1240-8B5B823FFE4E}"/>
              </a:ext>
            </a:extLst>
          </p:cNvPr>
          <p:cNvPicPr>
            <a:picLocks noChangeAspect="1"/>
          </p:cNvPicPr>
          <p:nvPr/>
        </p:nvPicPr>
        <p:blipFill>
          <a:blip r:embed="rId2"/>
          <a:srcRect/>
          <a:stretch/>
        </p:blipFill>
        <p:spPr>
          <a:xfrm>
            <a:off x="9653027" y="403110"/>
            <a:ext cx="1860196" cy="1107621"/>
          </a:xfrm>
          <a:prstGeom prst="rect">
            <a:avLst/>
          </a:prstGeom>
        </p:spPr>
      </p:pic>
      <p:sp>
        <p:nvSpPr>
          <p:cNvPr id="9" name="ZoneTexte 5">
            <a:extLst>
              <a:ext uri="{FF2B5EF4-FFF2-40B4-BE49-F238E27FC236}">
                <a16:creationId xmlns:a16="http://schemas.microsoft.com/office/drawing/2014/main" id="{03C06A6B-1693-75FE-DEF0-EA62947D7043}"/>
              </a:ext>
            </a:extLst>
          </p:cNvPr>
          <p:cNvSpPr txBox="1"/>
          <p:nvPr/>
        </p:nvSpPr>
        <p:spPr>
          <a:xfrm>
            <a:off x="678777" y="295200"/>
            <a:ext cx="1221072" cy="1323439"/>
          </a:xfrm>
          <a:prstGeom prst="rect">
            <a:avLst/>
          </a:prstGeom>
          <a:noFill/>
          <a:ln>
            <a:noFill/>
          </a:ln>
        </p:spPr>
        <p:txBody>
          <a:bodyPr wrap="square" rtlCol="0">
            <a:spAutoFit/>
          </a:bodyPr>
          <a:lstStyle/>
          <a:p>
            <a:r>
              <a:rPr lang="fr-BE" sz="8000" b="1" dirty="0">
                <a:ln w="3175">
                  <a:solidFill>
                    <a:schemeClr val="tx1"/>
                  </a:solidFill>
                </a:ln>
                <a:solidFill>
                  <a:schemeClr val="bg1"/>
                </a:solidFill>
                <a:effectLst/>
              </a:rPr>
              <a:t>01</a:t>
            </a:r>
          </a:p>
        </p:txBody>
      </p:sp>
      <p:pic>
        <p:nvPicPr>
          <p:cNvPr id="20" name="Image 3">
            <a:extLst>
              <a:ext uri="{FF2B5EF4-FFF2-40B4-BE49-F238E27FC236}">
                <a16:creationId xmlns:a16="http://schemas.microsoft.com/office/drawing/2014/main" id="{DFBD8425-BE33-B849-2F81-97457B11C6CE}"/>
              </a:ext>
            </a:extLst>
          </p:cNvPr>
          <p:cNvPicPr>
            <a:picLocks noChangeAspect="1"/>
          </p:cNvPicPr>
          <p:nvPr/>
        </p:nvPicPr>
        <p:blipFill>
          <a:blip r:embed="rId3"/>
          <a:srcRect/>
          <a:stretch/>
        </p:blipFill>
        <p:spPr>
          <a:xfrm>
            <a:off x="-1" y="6679501"/>
            <a:ext cx="12192001" cy="239962"/>
          </a:xfrm>
          <a:prstGeom prst="rect">
            <a:avLst/>
          </a:prstGeom>
        </p:spPr>
      </p:pic>
      <p:cxnSp>
        <p:nvCxnSpPr>
          <p:cNvPr id="2" name="Straight Connector 1">
            <a:extLst>
              <a:ext uri="{FF2B5EF4-FFF2-40B4-BE49-F238E27FC236}">
                <a16:creationId xmlns:a16="http://schemas.microsoft.com/office/drawing/2014/main" id="{C6D867CB-9283-6791-E946-B77F8C5F9133}"/>
              </a:ext>
            </a:extLst>
          </p:cNvPr>
          <p:cNvCxnSpPr/>
          <p:nvPr/>
        </p:nvCxnSpPr>
        <p:spPr>
          <a:xfrm>
            <a:off x="0" y="1518779"/>
            <a:ext cx="6192982" cy="0"/>
          </a:xfrm>
          <a:prstGeom prst="line">
            <a:avLst/>
          </a:prstGeom>
          <a:ln>
            <a:solidFill>
              <a:schemeClr val="tx1"/>
            </a:solidFill>
          </a:ln>
          <a:effectLst/>
        </p:spPr>
        <p:style>
          <a:lnRef idx="1">
            <a:schemeClr val="accent1"/>
          </a:lnRef>
          <a:fillRef idx="0">
            <a:schemeClr val="accent1"/>
          </a:fillRef>
          <a:effectRef idx="0">
            <a:schemeClr val="accent1"/>
          </a:effectRef>
          <a:fontRef idx="minor">
            <a:schemeClr val="tx1"/>
          </a:fontRef>
        </p:style>
      </p:cxnSp>
      <p:graphicFrame>
        <p:nvGraphicFramePr>
          <p:cNvPr id="7" name="Diagram 6">
            <a:extLst>
              <a:ext uri="{FF2B5EF4-FFF2-40B4-BE49-F238E27FC236}">
                <a16:creationId xmlns:a16="http://schemas.microsoft.com/office/drawing/2014/main" id="{AC91AA5B-AA6E-2C9E-025B-643E276B3DB9}"/>
              </a:ext>
            </a:extLst>
          </p:cNvPr>
          <p:cNvGraphicFramePr/>
          <p:nvPr>
            <p:extLst>
              <p:ext uri="{D42A27DB-BD31-4B8C-83A1-F6EECF244321}">
                <p14:modId xmlns:p14="http://schemas.microsoft.com/office/powerpoint/2010/main" val="2532456861"/>
              </p:ext>
            </p:extLst>
          </p:nvPr>
        </p:nvGraphicFramePr>
        <p:xfrm>
          <a:off x="1899849" y="2344149"/>
          <a:ext cx="8275521" cy="2628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8" name="Picture 17" descr="A picture containing text&#10;&#10;Description automatically generated">
            <a:extLst>
              <a:ext uri="{FF2B5EF4-FFF2-40B4-BE49-F238E27FC236}">
                <a16:creationId xmlns:a16="http://schemas.microsoft.com/office/drawing/2014/main" id="{E68E8AB3-3BAA-49DC-9D2B-EB6B6E36A668}"/>
              </a:ext>
            </a:extLst>
          </p:cNvPr>
          <p:cNvPicPr>
            <a:picLocks noChangeAspect="1"/>
          </p:cNvPicPr>
          <p:nvPr/>
        </p:nvPicPr>
        <p:blipFill>
          <a:blip r:embed="rId9"/>
          <a:stretch>
            <a:fillRect/>
          </a:stretch>
        </p:blipFill>
        <p:spPr>
          <a:xfrm>
            <a:off x="9539917" y="5937146"/>
            <a:ext cx="1973306" cy="517744"/>
          </a:xfrm>
          <a:prstGeom prst="rect">
            <a:avLst/>
          </a:prstGeom>
        </p:spPr>
      </p:pic>
    </p:spTree>
    <p:extLst>
      <p:ext uri="{BB962C8B-B14F-4D97-AF65-F5344CB8AC3E}">
        <p14:creationId xmlns:p14="http://schemas.microsoft.com/office/powerpoint/2010/main" val="722802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CEFCA21-2421-2644-3879-770514A3C62D}"/>
              </a:ext>
            </a:extLst>
          </p:cNvPr>
          <p:cNvSpPr txBox="1"/>
          <p:nvPr/>
        </p:nvSpPr>
        <p:spPr>
          <a:xfrm>
            <a:off x="1814051" y="450933"/>
            <a:ext cx="8132890" cy="738664"/>
          </a:xfrm>
          <a:prstGeom prst="rect">
            <a:avLst/>
          </a:prstGeom>
          <a:noFill/>
        </p:spPr>
        <p:txBody>
          <a:bodyPr wrap="square" rtlCol="0">
            <a:spAutoFit/>
          </a:bodyPr>
          <a:lstStyle/>
          <a:p>
            <a:r>
              <a:rPr lang="fr-BE" sz="4200" b="1" dirty="0">
                <a:effectLst/>
              </a:rPr>
              <a:t>First </a:t>
            </a:r>
            <a:r>
              <a:rPr lang="fr-BE" sz="4200" b="1" dirty="0" err="1">
                <a:effectLst/>
              </a:rPr>
              <a:t>step</a:t>
            </a:r>
            <a:r>
              <a:rPr lang="fr-BE" sz="4200" b="1" dirty="0">
                <a:effectLst/>
              </a:rPr>
              <a:t> </a:t>
            </a:r>
          </a:p>
        </p:txBody>
      </p:sp>
      <p:pic>
        <p:nvPicPr>
          <p:cNvPr id="8" name="Image 7">
            <a:extLst>
              <a:ext uri="{FF2B5EF4-FFF2-40B4-BE49-F238E27FC236}">
                <a16:creationId xmlns:a16="http://schemas.microsoft.com/office/drawing/2014/main" id="{11035953-797A-9C0B-1240-8B5B823FFE4E}"/>
              </a:ext>
            </a:extLst>
          </p:cNvPr>
          <p:cNvPicPr>
            <a:picLocks noChangeAspect="1"/>
          </p:cNvPicPr>
          <p:nvPr/>
        </p:nvPicPr>
        <p:blipFill>
          <a:blip r:embed="rId2"/>
          <a:srcRect/>
          <a:stretch/>
        </p:blipFill>
        <p:spPr>
          <a:xfrm>
            <a:off x="9653027" y="403110"/>
            <a:ext cx="1860196" cy="1107621"/>
          </a:xfrm>
          <a:prstGeom prst="rect">
            <a:avLst/>
          </a:prstGeom>
        </p:spPr>
      </p:pic>
      <p:sp>
        <p:nvSpPr>
          <p:cNvPr id="5" name="ZoneTexte 5">
            <a:extLst>
              <a:ext uri="{FF2B5EF4-FFF2-40B4-BE49-F238E27FC236}">
                <a16:creationId xmlns:a16="http://schemas.microsoft.com/office/drawing/2014/main" id="{9554112B-9A1D-6E09-DBC5-3FE18BEC0BE3}"/>
              </a:ext>
            </a:extLst>
          </p:cNvPr>
          <p:cNvSpPr txBox="1"/>
          <p:nvPr/>
        </p:nvSpPr>
        <p:spPr>
          <a:xfrm>
            <a:off x="1899849" y="1002851"/>
            <a:ext cx="9993086" cy="461665"/>
          </a:xfrm>
          <a:prstGeom prst="rect">
            <a:avLst/>
          </a:prstGeom>
          <a:noFill/>
        </p:spPr>
        <p:txBody>
          <a:bodyPr wrap="square" rtlCol="0">
            <a:spAutoFit/>
          </a:bodyPr>
          <a:lstStyle/>
          <a:p>
            <a:r>
              <a:rPr lang="fr-BE" sz="2400" dirty="0">
                <a:latin typeface="+mj-lt"/>
              </a:rPr>
              <a:t>Survey in </a:t>
            </a:r>
            <a:r>
              <a:rPr lang="fr-BE" sz="2400" dirty="0" err="1">
                <a:latin typeface="+mj-lt"/>
              </a:rPr>
              <a:t>Website</a:t>
            </a:r>
            <a:r>
              <a:rPr lang="fr-BE" sz="2400" dirty="0">
                <a:latin typeface="+mj-lt"/>
              </a:rPr>
              <a:t> </a:t>
            </a:r>
            <a:endParaRPr lang="fr-BE" sz="2400" dirty="0">
              <a:effectLst/>
              <a:latin typeface="+mj-lt"/>
            </a:endParaRPr>
          </a:p>
        </p:txBody>
      </p:sp>
      <p:sp>
        <p:nvSpPr>
          <p:cNvPr id="9" name="ZoneTexte 5">
            <a:extLst>
              <a:ext uri="{FF2B5EF4-FFF2-40B4-BE49-F238E27FC236}">
                <a16:creationId xmlns:a16="http://schemas.microsoft.com/office/drawing/2014/main" id="{03C06A6B-1693-75FE-DEF0-EA62947D7043}"/>
              </a:ext>
            </a:extLst>
          </p:cNvPr>
          <p:cNvSpPr txBox="1"/>
          <p:nvPr/>
        </p:nvSpPr>
        <p:spPr>
          <a:xfrm>
            <a:off x="678777" y="295200"/>
            <a:ext cx="1221072" cy="1323439"/>
          </a:xfrm>
          <a:prstGeom prst="rect">
            <a:avLst/>
          </a:prstGeom>
          <a:noFill/>
          <a:ln>
            <a:noFill/>
          </a:ln>
        </p:spPr>
        <p:txBody>
          <a:bodyPr wrap="square" rtlCol="0">
            <a:spAutoFit/>
          </a:bodyPr>
          <a:lstStyle/>
          <a:p>
            <a:r>
              <a:rPr lang="fr-BE" sz="8000" b="1" dirty="0">
                <a:ln w="3175">
                  <a:solidFill>
                    <a:schemeClr val="tx1"/>
                  </a:solidFill>
                </a:ln>
                <a:solidFill>
                  <a:schemeClr val="bg1"/>
                </a:solidFill>
                <a:effectLst/>
              </a:rPr>
              <a:t>02</a:t>
            </a:r>
          </a:p>
        </p:txBody>
      </p:sp>
      <p:graphicFrame>
        <p:nvGraphicFramePr>
          <p:cNvPr id="12" name="Diagram 11">
            <a:extLst>
              <a:ext uri="{FF2B5EF4-FFF2-40B4-BE49-F238E27FC236}">
                <a16:creationId xmlns:a16="http://schemas.microsoft.com/office/drawing/2014/main" id="{EFBD7AB6-02CA-13D4-32A6-DBDE07445296}"/>
              </a:ext>
            </a:extLst>
          </p:cNvPr>
          <p:cNvGraphicFramePr/>
          <p:nvPr>
            <p:extLst>
              <p:ext uri="{D42A27DB-BD31-4B8C-83A1-F6EECF244321}">
                <p14:modId xmlns:p14="http://schemas.microsoft.com/office/powerpoint/2010/main" val="2086509090"/>
              </p:ext>
            </p:extLst>
          </p:nvPr>
        </p:nvGraphicFramePr>
        <p:xfrm>
          <a:off x="5715000" y="1529205"/>
          <a:ext cx="2543129" cy="2013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 name="Image 3">
            <a:extLst>
              <a:ext uri="{FF2B5EF4-FFF2-40B4-BE49-F238E27FC236}">
                <a16:creationId xmlns:a16="http://schemas.microsoft.com/office/drawing/2014/main" id="{DFBD8425-BE33-B849-2F81-97457B11C6CE}"/>
              </a:ext>
            </a:extLst>
          </p:cNvPr>
          <p:cNvPicPr>
            <a:picLocks noChangeAspect="1"/>
          </p:cNvPicPr>
          <p:nvPr/>
        </p:nvPicPr>
        <p:blipFill>
          <a:blip r:embed="rId8"/>
          <a:srcRect/>
          <a:stretch/>
        </p:blipFill>
        <p:spPr>
          <a:xfrm>
            <a:off x="-1" y="6679501"/>
            <a:ext cx="12192001" cy="239962"/>
          </a:xfrm>
          <a:prstGeom prst="rect">
            <a:avLst/>
          </a:prstGeom>
        </p:spPr>
      </p:pic>
      <p:cxnSp>
        <p:nvCxnSpPr>
          <p:cNvPr id="2" name="Straight Connector 1">
            <a:extLst>
              <a:ext uri="{FF2B5EF4-FFF2-40B4-BE49-F238E27FC236}">
                <a16:creationId xmlns:a16="http://schemas.microsoft.com/office/drawing/2014/main" id="{C6D867CB-9283-6791-E946-B77F8C5F9133}"/>
              </a:ext>
            </a:extLst>
          </p:cNvPr>
          <p:cNvCxnSpPr/>
          <p:nvPr/>
        </p:nvCxnSpPr>
        <p:spPr>
          <a:xfrm>
            <a:off x="0" y="1518779"/>
            <a:ext cx="6192982" cy="0"/>
          </a:xfrm>
          <a:prstGeom prst="line">
            <a:avLst/>
          </a:prstGeom>
          <a:ln>
            <a:solidFill>
              <a:schemeClr val="tx1"/>
            </a:solidFill>
          </a:ln>
          <a:effectLst/>
        </p:spPr>
        <p:style>
          <a:lnRef idx="1">
            <a:schemeClr val="accent1"/>
          </a:lnRef>
          <a:fillRef idx="0">
            <a:schemeClr val="accent1"/>
          </a:fillRef>
          <a:effectRef idx="0">
            <a:schemeClr val="accent1"/>
          </a:effectRef>
          <a:fontRef idx="minor">
            <a:schemeClr val="tx1"/>
          </a:fontRef>
        </p:style>
      </p:cxnSp>
      <p:graphicFrame>
        <p:nvGraphicFramePr>
          <p:cNvPr id="13" name="Diagram 12">
            <a:extLst>
              <a:ext uri="{FF2B5EF4-FFF2-40B4-BE49-F238E27FC236}">
                <a16:creationId xmlns:a16="http://schemas.microsoft.com/office/drawing/2014/main" id="{EF37ECF7-785E-6165-C4E7-AAD1C7AA07A4}"/>
              </a:ext>
            </a:extLst>
          </p:cNvPr>
          <p:cNvGraphicFramePr/>
          <p:nvPr>
            <p:extLst>
              <p:ext uri="{D42A27DB-BD31-4B8C-83A1-F6EECF244321}">
                <p14:modId xmlns:p14="http://schemas.microsoft.com/office/powerpoint/2010/main" val="1283189880"/>
              </p:ext>
            </p:extLst>
          </p:nvPr>
        </p:nvGraphicFramePr>
        <p:xfrm>
          <a:off x="7545373" y="1068821"/>
          <a:ext cx="2262513" cy="271684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4" name="Diagram 13">
            <a:extLst>
              <a:ext uri="{FF2B5EF4-FFF2-40B4-BE49-F238E27FC236}">
                <a16:creationId xmlns:a16="http://schemas.microsoft.com/office/drawing/2014/main" id="{0C4D4DA7-8D6A-F373-5861-1CF88842D644}"/>
              </a:ext>
            </a:extLst>
          </p:cNvPr>
          <p:cNvGraphicFramePr/>
          <p:nvPr>
            <p:extLst>
              <p:ext uri="{D42A27DB-BD31-4B8C-83A1-F6EECF244321}">
                <p14:modId xmlns:p14="http://schemas.microsoft.com/office/powerpoint/2010/main" val="4116776987"/>
              </p:ext>
            </p:extLst>
          </p:nvPr>
        </p:nvGraphicFramePr>
        <p:xfrm>
          <a:off x="9208203" y="1047261"/>
          <a:ext cx="2262513" cy="2960341"/>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17" name="Picture 16" descr="A picture containing text&#10;&#10;Description automatically generated">
            <a:extLst>
              <a:ext uri="{FF2B5EF4-FFF2-40B4-BE49-F238E27FC236}">
                <a16:creationId xmlns:a16="http://schemas.microsoft.com/office/drawing/2014/main" id="{E9804F8C-1492-0D92-BA71-7A05057987B7}"/>
              </a:ext>
            </a:extLst>
          </p:cNvPr>
          <p:cNvPicPr>
            <a:picLocks noChangeAspect="1"/>
          </p:cNvPicPr>
          <p:nvPr/>
        </p:nvPicPr>
        <p:blipFill>
          <a:blip r:embed="rId19"/>
          <a:stretch>
            <a:fillRect/>
          </a:stretch>
        </p:blipFill>
        <p:spPr>
          <a:xfrm>
            <a:off x="9539917" y="5937146"/>
            <a:ext cx="1973306" cy="517744"/>
          </a:xfrm>
          <a:prstGeom prst="rect">
            <a:avLst/>
          </a:prstGeom>
        </p:spPr>
      </p:pic>
      <p:graphicFrame>
        <p:nvGraphicFramePr>
          <p:cNvPr id="11" name="Diagram 10">
            <a:extLst>
              <a:ext uri="{FF2B5EF4-FFF2-40B4-BE49-F238E27FC236}">
                <a16:creationId xmlns:a16="http://schemas.microsoft.com/office/drawing/2014/main" id="{55468C5B-377E-1210-0EE2-7CCBCAB88C5F}"/>
              </a:ext>
            </a:extLst>
          </p:cNvPr>
          <p:cNvGraphicFramePr/>
          <p:nvPr>
            <p:extLst>
              <p:ext uri="{D42A27DB-BD31-4B8C-83A1-F6EECF244321}">
                <p14:modId xmlns:p14="http://schemas.microsoft.com/office/powerpoint/2010/main" val="600459910"/>
              </p:ext>
            </p:extLst>
          </p:nvPr>
        </p:nvGraphicFramePr>
        <p:xfrm>
          <a:off x="0" y="2003694"/>
          <a:ext cx="5999019" cy="3139321"/>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pic>
        <p:nvPicPr>
          <p:cNvPr id="10" name="Picture 9" descr="A screenshot of a calculator&#10;&#10;Description automatically generated">
            <a:extLst>
              <a:ext uri="{FF2B5EF4-FFF2-40B4-BE49-F238E27FC236}">
                <a16:creationId xmlns:a16="http://schemas.microsoft.com/office/drawing/2014/main" id="{CF358992-C548-6A2F-2F60-169B2C0CDF5D}"/>
              </a:ext>
            </a:extLst>
          </p:cNvPr>
          <p:cNvPicPr>
            <a:picLocks noChangeAspect="1"/>
          </p:cNvPicPr>
          <p:nvPr/>
        </p:nvPicPr>
        <p:blipFill>
          <a:blip r:embed="rId25"/>
          <a:stretch>
            <a:fillRect/>
          </a:stretch>
        </p:blipFill>
        <p:spPr>
          <a:xfrm>
            <a:off x="6266973" y="3850353"/>
            <a:ext cx="3493696" cy="2716843"/>
          </a:xfrm>
          <a:prstGeom prst="rect">
            <a:avLst/>
          </a:prstGeom>
        </p:spPr>
      </p:pic>
    </p:spTree>
    <p:extLst>
      <p:ext uri="{BB962C8B-B14F-4D97-AF65-F5344CB8AC3E}">
        <p14:creationId xmlns:p14="http://schemas.microsoft.com/office/powerpoint/2010/main" val="3476297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CEFCA21-2421-2644-3879-770514A3C62D}"/>
              </a:ext>
            </a:extLst>
          </p:cNvPr>
          <p:cNvSpPr txBox="1"/>
          <p:nvPr/>
        </p:nvSpPr>
        <p:spPr>
          <a:xfrm>
            <a:off x="1814051" y="450933"/>
            <a:ext cx="8132890" cy="738664"/>
          </a:xfrm>
          <a:prstGeom prst="rect">
            <a:avLst/>
          </a:prstGeom>
          <a:noFill/>
        </p:spPr>
        <p:txBody>
          <a:bodyPr wrap="square" rtlCol="0">
            <a:spAutoFit/>
          </a:bodyPr>
          <a:lstStyle/>
          <a:p>
            <a:r>
              <a:rPr lang="fr-BE" sz="4200" b="1" dirty="0" err="1">
                <a:effectLst/>
              </a:rPr>
              <a:t>Gathering</a:t>
            </a:r>
            <a:r>
              <a:rPr lang="fr-BE" sz="4200" b="1" dirty="0">
                <a:effectLst/>
              </a:rPr>
              <a:t> Data</a:t>
            </a:r>
          </a:p>
        </p:txBody>
      </p:sp>
      <p:pic>
        <p:nvPicPr>
          <p:cNvPr id="8" name="Image 7">
            <a:extLst>
              <a:ext uri="{FF2B5EF4-FFF2-40B4-BE49-F238E27FC236}">
                <a16:creationId xmlns:a16="http://schemas.microsoft.com/office/drawing/2014/main" id="{11035953-797A-9C0B-1240-8B5B823FFE4E}"/>
              </a:ext>
            </a:extLst>
          </p:cNvPr>
          <p:cNvPicPr>
            <a:picLocks noChangeAspect="1"/>
          </p:cNvPicPr>
          <p:nvPr/>
        </p:nvPicPr>
        <p:blipFill>
          <a:blip r:embed="rId2"/>
          <a:srcRect/>
          <a:stretch/>
        </p:blipFill>
        <p:spPr>
          <a:xfrm>
            <a:off x="9653027" y="403110"/>
            <a:ext cx="1860196" cy="1107621"/>
          </a:xfrm>
          <a:prstGeom prst="rect">
            <a:avLst/>
          </a:prstGeom>
        </p:spPr>
      </p:pic>
      <p:sp>
        <p:nvSpPr>
          <p:cNvPr id="9" name="ZoneTexte 5">
            <a:extLst>
              <a:ext uri="{FF2B5EF4-FFF2-40B4-BE49-F238E27FC236}">
                <a16:creationId xmlns:a16="http://schemas.microsoft.com/office/drawing/2014/main" id="{03C06A6B-1693-75FE-DEF0-EA62947D7043}"/>
              </a:ext>
            </a:extLst>
          </p:cNvPr>
          <p:cNvSpPr txBox="1"/>
          <p:nvPr/>
        </p:nvSpPr>
        <p:spPr>
          <a:xfrm>
            <a:off x="678777" y="295200"/>
            <a:ext cx="1221072" cy="1323439"/>
          </a:xfrm>
          <a:prstGeom prst="rect">
            <a:avLst/>
          </a:prstGeom>
          <a:noFill/>
          <a:ln>
            <a:noFill/>
          </a:ln>
        </p:spPr>
        <p:txBody>
          <a:bodyPr wrap="square" rtlCol="0">
            <a:spAutoFit/>
          </a:bodyPr>
          <a:lstStyle/>
          <a:p>
            <a:r>
              <a:rPr lang="fr-BE" sz="8000" b="1" dirty="0">
                <a:ln w="3175">
                  <a:solidFill>
                    <a:schemeClr val="tx1"/>
                  </a:solidFill>
                </a:ln>
                <a:solidFill>
                  <a:schemeClr val="bg1"/>
                </a:solidFill>
                <a:effectLst/>
              </a:rPr>
              <a:t>03</a:t>
            </a:r>
          </a:p>
        </p:txBody>
      </p:sp>
      <p:pic>
        <p:nvPicPr>
          <p:cNvPr id="20" name="Image 3">
            <a:extLst>
              <a:ext uri="{FF2B5EF4-FFF2-40B4-BE49-F238E27FC236}">
                <a16:creationId xmlns:a16="http://schemas.microsoft.com/office/drawing/2014/main" id="{DFBD8425-BE33-B849-2F81-97457B11C6CE}"/>
              </a:ext>
            </a:extLst>
          </p:cNvPr>
          <p:cNvPicPr>
            <a:picLocks noChangeAspect="1"/>
          </p:cNvPicPr>
          <p:nvPr/>
        </p:nvPicPr>
        <p:blipFill>
          <a:blip r:embed="rId3"/>
          <a:srcRect/>
          <a:stretch/>
        </p:blipFill>
        <p:spPr>
          <a:xfrm>
            <a:off x="-1" y="6679501"/>
            <a:ext cx="12192001" cy="239962"/>
          </a:xfrm>
          <a:prstGeom prst="rect">
            <a:avLst/>
          </a:prstGeom>
        </p:spPr>
      </p:pic>
      <p:cxnSp>
        <p:nvCxnSpPr>
          <p:cNvPr id="2" name="Straight Connector 1">
            <a:extLst>
              <a:ext uri="{FF2B5EF4-FFF2-40B4-BE49-F238E27FC236}">
                <a16:creationId xmlns:a16="http://schemas.microsoft.com/office/drawing/2014/main" id="{C6D867CB-9283-6791-E946-B77F8C5F9133}"/>
              </a:ext>
            </a:extLst>
          </p:cNvPr>
          <p:cNvCxnSpPr/>
          <p:nvPr/>
        </p:nvCxnSpPr>
        <p:spPr>
          <a:xfrm>
            <a:off x="0" y="1518779"/>
            <a:ext cx="6192982" cy="0"/>
          </a:xfrm>
          <a:prstGeom prst="line">
            <a:avLst/>
          </a:prstGeom>
          <a:ln>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3" name="ZoneTexte 1">
            <a:extLst>
              <a:ext uri="{FF2B5EF4-FFF2-40B4-BE49-F238E27FC236}">
                <a16:creationId xmlns:a16="http://schemas.microsoft.com/office/drawing/2014/main" id="{C3913E4D-59FD-4931-A630-B2A8864ED0EB}"/>
              </a:ext>
            </a:extLst>
          </p:cNvPr>
          <p:cNvSpPr txBox="1"/>
          <p:nvPr/>
        </p:nvSpPr>
        <p:spPr>
          <a:xfrm>
            <a:off x="6095999" y="2784642"/>
            <a:ext cx="4701574" cy="2031325"/>
          </a:xfrm>
          <a:prstGeom prst="rect">
            <a:avLst/>
          </a:prstGeom>
          <a:noFill/>
        </p:spPr>
        <p:txBody>
          <a:bodyPr wrap="square" rtlCol="0">
            <a:spAutoFit/>
          </a:bodyPr>
          <a:lstStyle/>
          <a:p>
            <a:r>
              <a:rPr lang="en-GB" dirty="0"/>
              <a:t>We are gathering all data to show that what they are willing to offer is tailored to the user's needs and preferences, allowing for more personalized experiences and targeted content. This data collection often includes tracking browsing </a:t>
            </a:r>
            <a:r>
              <a:rPr lang="en-GB" dirty="0" err="1"/>
              <a:t>behavior</a:t>
            </a:r>
            <a:r>
              <a:rPr lang="en-GB" dirty="0"/>
              <a:t>, purchase history, and even interactions</a:t>
            </a:r>
            <a:endParaRPr lang="fr-FR" dirty="0"/>
          </a:p>
        </p:txBody>
      </p:sp>
      <p:pic>
        <p:nvPicPr>
          <p:cNvPr id="18" name="Picture 17" descr="A picture containing text&#10;&#10;Description automatically generated">
            <a:extLst>
              <a:ext uri="{FF2B5EF4-FFF2-40B4-BE49-F238E27FC236}">
                <a16:creationId xmlns:a16="http://schemas.microsoft.com/office/drawing/2014/main" id="{766F0D37-CDB8-378A-E307-48B3BBE0AEAB}"/>
              </a:ext>
            </a:extLst>
          </p:cNvPr>
          <p:cNvPicPr>
            <a:picLocks noChangeAspect="1"/>
          </p:cNvPicPr>
          <p:nvPr/>
        </p:nvPicPr>
        <p:blipFill>
          <a:blip r:embed="rId4"/>
          <a:stretch>
            <a:fillRect/>
          </a:stretch>
        </p:blipFill>
        <p:spPr>
          <a:xfrm>
            <a:off x="9539917" y="5937146"/>
            <a:ext cx="1973306" cy="517744"/>
          </a:xfrm>
          <a:prstGeom prst="rect">
            <a:avLst/>
          </a:prstGeom>
        </p:spPr>
      </p:pic>
      <p:sp>
        <p:nvSpPr>
          <p:cNvPr id="11" name="TextBox 10">
            <a:extLst>
              <a:ext uri="{FF2B5EF4-FFF2-40B4-BE49-F238E27FC236}">
                <a16:creationId xmlns:a16="http://schemas.microsoft.com/office/drawing/2014/main" id="{F71D336C-7D6D-930D-C5BE-AC676AA8106F}"/>
              </a:ext>
            </a:extLst>
          </p:cNvPr>
          <p:cNvSpPr txBox="1"/>
          <p:nvPr/>
        </p:nvSpPr>
        <p:spPr>
          <a:xfrm>
            <a:off x="3028950" y="3700463"/>
            <a:ext cx="237566" cy="369332"/>
          </a:xfrm>
          <a:prstGeom prst="rect">
            <a:avLst/>
          </a:prstGeom>
          <a:noFill/>
        </p:spPr>
        <p:txBody>
          <a:bodyPr wrap="none" rtlCol="0">
            <a:spAutoFit/>
          </a:bodyPr>
          <a:lstStyle/>
          <a:p>
            <a:r>
              <a:rPr lang="en-IT" dirty="0"/>
              <a:t> </a:t>
            </a:r>
          </a:p>
        </p:txBody>
      </p:sp>
      <p:graphicFrame>
        <p:nvGraphicFramePr>
          <p:cNvPr id="14" name="Diagram 13">
            <a:extLst>
              <a:ext uri="{FF2B5EF4-FFF2-40B4-BE49-F238E27FC236}">
                <a16:creationId xmlns:a16="http://schemas.microsoft.com/office/drawing/2014/main" id="{4B33E49C-2422-259B-31EF-85550B8B4CBE}"/>
              </a:ext>
            </a:extLst>
          </p:cNvPr>
          <p:cNvGraphicFramePr/>
          <p:nvPr>
            <p:extLst>
              <p:ext uri="{D42A27DB-BD31-4B8C-83A1-F6EECF244321}">
                <p14:modId xmlns:p14="http://schemas.microsoft.com/office/powerpoint/2010/main" val="1560312489"/>
              </p:ext>
            </p:extLst>
          </p:nvPr>
        </p:nvGraphicFramePr>
        <p:xfrm>
          <a:off x="678777" y="4038228"/>
          <a:ext cx="5011738" cy="28040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5" name="Diagram 14">
            <a:extLst>
              <a:ext uri="{FF2B5EF4-FFF2-40B4-BE49-F238E27FC236}">
                <a16:creationId xmlns:a16="http://schemas.microsoft.com/office/drawing/2014/main" id="{1A1B934A-E73F-BEA1-BA9D-D3707A954551}"/>
              </a:ext>
            </a:extLst>
          </p:cNvPr>
          <p:cNvGraphicFramePr/>
          <p:nvPr>
            <p:extLst>
              <p:ext uri="{D42A27DB-BD31-4B8C-83A1-F6EECF244321}">
                <p14:modId xmlns:p14="http://schemas.microsoft.com/office/powerpoint/2010/main" val="4081311934"/>
              </p:ext>
            </p:extLst>
          </p:nvPr>
        </p:nvGraphicFramePr>
        <p:xfrm>
          <a:off x="2020643" y="3844152"/>
          <a:ext cx="4172339" cy="104910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9" name="Diagram 18">
            <a:extLst>
              <a:ext uri="{FF2B5EF4-FFF2-40B4-BE49-F238E27FC236}">
                <a16:creationId xmlns:a16="http://schemas.microsoft.com/office/drawing/2014/main" id="{455B86E4-876A-5BF8-4D33-A4D660A4442D}"/>
              </a:ext>
            </a:extLst>
          </p:cNvPr>
          <p:cNvGraphicFramePr/>
          <p:nvPr>
            <p:extLst>
              <p:ext uri="{D42A27DB-BD31-4B8C-83A1-F6EECF244321}">
                <p14:modId xmlns:p14="http://schemas.microsoft.com/office/powerpoint/2010/main" val="3793453387"/>
              </p:ext>
            </p:extLst>
          </p:nvPr>
        </p:nvGraphicFramePr>
        <p:xfrm>
          <a:off x="1348713" y="1478125"/>
          <a:ext cx="3029696" cy="236602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1729661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CEFCA21-2421-2644-3879-770514A3C62D}"/>
              </a:ext>
            </a:extLst>
          </p:cNvPr>
          <p:cNvSpPr txBox="1"/>
          <p:nvPr/>
        </p:nvSpPr>
        <p:spPr>
          <a:xfrm>
            <a:off x="1814051" y="450933"/>
            <a:ext cx="8132890" cy="738664"/>
          </a:xfrm>
          <a:prstGeom prst="rect">
            <a:avLst/>
          </a:prstGeom>
          <a:noFill/>
        </p:spPr>
        <p:txBody>
          <a:bodyPr wrap="square" rtlCol="0">
            <a:spAutoFit/>
          </a:bodyPr>
          <a:lstStyle/>
          <a:p>
            <a:r>
              <a:rPr lang="fr-BE" sz="4200" b="1" dirty="0" err="1">
                <a:effectLst/>
              </a:rPr>
              <a:t>Tree</a:t>
            </a:r>
            <a:r>
              <a:rPr lang="fr-BE" sz="4200" b="1" dirty="0">
                <a:effectLst/>
              </a:rPr>
              <a:t> of </a:t>
            </a:r>
            <a:r>
              <a:rPr lang="fr-BE" sz="4200" b="1" dirty="0" err="1">
                <a:effectLst/>
              </a:rPr>
              <a:t>possibilities</a:t>
            </a:r>
            <a:r>
              <a:rPr lang="fr-BE" sz="4200" b="1" dirty="0">
                <a:effectLst/>
              </a:rPr>
              <a:t> </a:t>
            </a:r>
            <a:r>
              <a:rPr lang="fr-BE" sz="4200" b="1" dirty="0" err="1">
                <a:effectLst/>
              </a:rPr>
              <a:t>Algorithem</a:t>
            </a:r>
            <a:r>
              <a:rPr lang="fr-BE" sz="4200" b="1" dirty="0">
                <a:effectLst/>
              </a:rPr>
              <a:t> </a:t>
            </a:r>
          </a:p>
        </p:txBody>
      </p:sp>
      <p:pic>
        <p:nvPicPr>
          <p:cNvPr id="8" name="Image 7">
            <a:extLst>
              <a:ext uri="{FF2B5EF4-FFF2-40B4-BE49-F238E27FC236}">
                <a16:creationId xmlns:a16="http://schemas.microsoft.com/office/drawing/2014/main" id="{11035953-797A-9C0B-1240-8B5B823FFE4E}"/>
              </a:ext>
            </a:extLst>
          </p:cNvPr>
          <p:cNvPicPr>
            <a:picLocks noChangeAspect="1"/>
          </p:cNvPicPr>
          <p:nvPr/>
        </p:nvPicPr>
        <p:blipFill>
          <a:blip r:embed="rId2"/>
          <a:srcRect/>
          <a:stretch/>
        </p:blipFill>
        <p:spPr>
          <a:xfrm>
            <a:off x="9653027" y="403110"/>
            <a:ext cx="1860196" cy="1107621"/>
          </a:xfrm>
          <a:prstGeom prst="rect">
            <a:avLst/>
          </a:prstGeom>
        </p:spPr>
      </p:pic>
      <p:sp>
        <p:nvSpPr>
          <p:cNvPr id="9" name="ZoneTexte 5">
            <a:extLst>
              <a:ext uri="{FF2B5EF4-FFF2-40B4-BE49-F238E27FC236}">
                <a16:creationId xmlns:a16="http://schemas.microsoft.com/office/drawing/2014/main" id="{03C06A6B-1693-75FE-DEF0-EA62947D7043}"/>
              </a:ext>
            </a:extLst>
          </p:cNvPr>
          <p:cNvSpPr txBox="1"/>
          <p:nvPr/>
        </p:nvSpPr>
        <p:spPr>
          <a:xfrm>
            <a:off x="678777" y="295200"/>
            <a:ext cx="1221072" cy="1323439"/>
          </a:xfrm>
          <a:prstGeom prst="rect">
            <a:avLst/>
          </a:prstGeom>
          <a:noFill/>
          <a:ln>
            <a:noFill/>
          </a:ln>
        </p:spPr>
        <p:txBody>
          <a:bodyPr wrap="square" rtlCol="0">
            <a:spAutoFit/>
          </a:bodyPr>
          <a:lstStyle/>
          <a:p>
            <a:r>
              <a:rPr lang="fr-BE" sz="8000" b="1" dirty="0">
                <a:ln w="3175">
                  <a:solidFill>
                    <a:schemeClr val="tx1"/>
                  </a:solidFill>
                </a:ln>
                <a:solidFill>
                  <a:schemeClr val="bg1"/>
                </a:solidFill>
                <a:effectLst/>
              </a:rPr>
              <a:t>04</a:t>
            </a:r>
          </a:p>
        </p:txBody>
      </p:sp>
      <p:pic>
        <p:nvPicPr>
          <p:cNvPr id="20" name="Image 3">
            <a:extLst>
              <a:ext uri="{FF2B5EF4-FFF2-40B4-BE49-F238E27FC236}">
                <a16:creationId xmlns:a16="http://schemas.microsoft.com/office/drawing/2014/main" id="{DFBD8425-BE33-B849-2F81-97457B11C6CE}"/>
              </a:ext>
            </a:extLst>
          </p:cNvPr>
          <p:cNvPicPr>
            <a:picLocks noChangeAspect="1"/>
          </p:cNvPicPr>
          <p:nvPr/>
        </p:nvPicPr>
        <p:blipFill>
          <a:blip r:embed="rId3"/>
          <a:srcRect/>
          <a:stretch/>
        </p:blipFill>
        <p:spPr>
          <a:xfrm>
            <a:off x="-1" y="6679501"/>
            <a:ext cx="12192001" cy="239962"/>
          </a:xfrm>
          <a:prstGeom prst="rect">
            <a:avLst/>
          </a:prstGeom>
        </p:spPr>
      </p:pic>
      <p:cxnSp>
        <p:nvCxnSpPr>
          <p:cNvPr id="2" name="Straight Connector 1">
            <a:extLst>
              <a:ext uri="{FF2B5EF4-FFF2-40B4-BE49-F238E27FC236}">
                <a16:creationId xmlns:a16="http://schemas.microsoft.com/office/drawing/2014/main" id="{C6D867CB-9283-6791-E946-B77F8C5F9133}"/>
              </a:ext>
            </a:extLst>
          </p:cNvPr>
          <p:cNvCxnSpPr/>
          <p:nvPr/>
        </p:nvCxnSpPr>
        <p:spPr>
          <a:xfrm>
            <a:off x="0" y="1518779"/>
            <a:ext cx="6192982" cy="0"/>
          </a:xfrm>
          <a:prstGeom prst="line">
            <a:avLst/>
          </a:prstGeom>
          <a:ln>
            <a:solidFill>
              <a:schemeClr val="tx1"/>
            </a:solidFill>
          </a:ln>
          <a:effectLst/>
        </p:spPr>
        <p:style>
          <a:lnRef idx="1">
            <a:schemeClr val="accent1"/>
          </a:lnRef>
          <a:fillRef idx="0">
            <a:schemeClr val="accent1"/>
          </a:fillRef>
          <a:effectRef idx="0">
            <a:schemeClr val="accent1"/>
          </a:effectRef>
          <a:fontRef idx="minor">
            <a:schemeClr val="tx1"/>
          </a:fontRef>
        </p:style>
      </p:cxnSp>
      <p:pic>
        <p:nvPicPr>
          <p:cNvPr id="18" name="Picture 17" descr="A picture containing text&#10;&#10;Description automatically generated">
            <a:extLst>
              <a:ext uri="{FF2B5EF4-FFF2-40B4-BE49-F238E27FC236}">
                <a16:creationId xmlns:a16="http://schemas.microsoft.com/office/drawing/2014/main" id="{1328C9B2-C80F-8E46-954D-A3B53ACC5EE3}"/>
              </a:ext>
            </a:extLst>
          </p:cNvPr>
          <p:cNvPicPr>
            <a:picLocks noChangeAspect="1"/>
          </p:cNvPicPr>
          <p:nvPr/>
        </p:nvPicPr>
        <p:blipFill>
          <a:blip r:embed="rId4"/>
          <a:stretch>
            <a:fillRect/>
          </a:stretch>
        </p:blipFill>
        <p:spPr>
          <a:xfrm>
            <a:off x="9539917" y="5937146"/>
            <a:ext cx="1973306" cy="517744"/>
          </a:xfrm>
          <a:prstGeom prst="rect">
            <a:avLst/>
          </a:prstGeom>
        </p:spPr>
      </p:pic>
      <p:graphicFrame>
        <p:nvGraphicFramePr>
          <p:cNvPr id="3" name="Diagram 2">
            <a:extLst>
              <a:ext uri="{FF2B5EF4-FFF2-40B4-BE49-F238E27FC236}">
                <a16:creationId xmlns:a16="http://schemas.microsoft.com/office/drawing/2014/main" id="{5A41C279-0E8E-5677-1101-ABC6908C5E83}"/>
              </a:ext>
            </a:extLst>
          </p:cNvPr>
          <p:cNvGraphicFramePr/>
          <p:nvPr>
            <p:extLst>
              <p:ext uri="{D42A27DB-BD31-4B8C-83A1-F6EECF244321}">
                <p14:modId xmlns:p14="http://schemas.microsoft.com/office/powerpoint/2010/main" val="3510117479"/>
              </p:ext>
            </p:extLst>
          </p:nvPr>
        </p:nvGraphicFramePr>
        <p:xfrm>
          <a:off x="0" y="1237421"/>
          <a:ext cx="12192000" cy="52174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a:extLst>
              <a:ext uri="{FF2B5EF4-FFF2-40B4-BE49-F238E27FC236}">
                <a16:creationId xmlns:a16="http://schemas.microsoft.com/office/drawing/2014/main" id="{EBB05ABB-3B11-B550-07B2-674348187C51}"/>
              </a:ext>
            </a:extLst>
          </p:cNvPr>
          <p:cNvSpPr txBox="1"/>
          <p:nvPr/>
        </p:nvSpPr>
        <p:spPr>
          <a:xfrm>
            <a:off x="200026" y="1729103"/>
            <a:ext cx="1860196" cy="1754326"/>
          </a:xfrm>
          <a:prstGeom prst="rect">
            <a:avLst/>
          </a:prstGeom>
          <a:noFill/>
        </p:spPr>
        <p:txBody>
          <a:bodyPr wrap="square" rtlCol="0">
            <a:spAutoFit/>
          </a:bodyPr>
          <a:lstStyle/>
          <a:p>
            <a:r>
              <a:rPr lang="en-GB" b="1" i="1" u="sng" dirty="0"/>
              <a:t>In the under possibilities, I can give you the percentage probability of it happening.</a:t>
            </a:r>
            <a:endParaRPr lang="en-IT" b="1" i="1" u="sng" dirty="0"/>
          </a:p>
        </p:txBody>
      </p:sp>
    </p:spTree>
    <p:extLst>
      <p:ext uri="{BB962C8B-B14F-4D97-AF65-F5344CB8AC3E}">
        <p14:creationId xmlns:p14="http://schemas.microsoft.com/office/powerpoint/2010/main" val="3975333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9B3E3FB-F340-2F74-91A2-73F84028D8B7}"/>
              </a:ext>
            </a:extLst>
          </p:cNvPr>
          <p:cNvSpPr/>
          <p:nvPr/>
        </p:nvSpPr>
        <p:spPr>
          <a:xfrm>
            <a:off x="1814052" y="3333842"/>
            <a:ext cx="1823884" cy="1018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ZoneTexte 5">
            <a:extLst>
              <a:ext uri="{FF2B5EF4-FFF2-40B4-BE49-F238E27FC236}">
                <a16:creationId xmlns:a16="http://schemas.microsoft.com/office/drawing/2014/main" id="{BCEFCA21-2421-2644-3879-770514A3C62D}"/>
              </a:ext>
            </a:extLst>
          </p:cNvPr>
          <p:cNvSpPr txBox="1"/>
          <p:nvPr/>
        </p:nvSpPr>
        <p:spPr>
          <a:xfrm>
            <a:off x="1814051" y="450933"/>
            <a:ext cx="8132890" cy="738664"/>
          </a:xfrm>
          <a:prstGeom prst="rect">
            <a:avLst/>
          </a:prstGeom>
          <a:noFill/>
        </p:spPr>
        <p:txBody>
          <a:bodyPr wrap="square" rtlCol="0">
            <a:spAutoFit/>
          </a:bodyPr>
          <a:lstStyle/>
          <a:p>
            <a:r>
              <a:rPr lang="fr-BE" sz="4200" b="1" dirty="0"/>
              <a:t>Conclusion</a:t>
            </a:r>
            <a:endParaRPr lang="fr-BE" sz="4200" b="1" dirty="0">
              <a:effectLst/>
            </a:endParaRPr>
          </a:p>
        </p:txBody>
      </p:sp>
      <p:pic>
        <p:nvPicPr>
          <p:cNvPr id="8" name="Image 7">
            <a:extLst>
              <a:ext uri="{FF2B5EF4-FFF2-40B4-BE49-F238E27FC236}">
                <a16:creationId xmlns:a16="http://schemas.microsoft.com/office/drawing/2014/main" id="{11035953-797A-9C0B-1240-8B5B823FFE4E}"/>
              </a:ext>
            </a:extLst>
          </p:cNvPr>
          <p:cNvPicPr>
            <a:picLocks noChangeAspect="1"/>
          </p:cNvPicPr>
          <p:nvPr/>
        </p:nvPicPr>
        <p:blipFill>
          <a:blip r:embed="rId2"/>
          <a:srcRect/>
          <a:stretch/>
        </p:blipFill>
        <p:spPr>
          <a:xfrm>
            <a:off x="9653027" y="403110"/>
            <a:ext cx="1860196" cy="1107621"/>
          </a:xfrm>
          <a:prstGeom prst="rect">
            <a:avLst/>
          </a:prstGeom>
        </p:spPr>
      </p:pic>
      <p:sp>
        <p:nvSpPr>
          <p:cNvPr id="9" name="ZoneTexte 5">
            <a:extLst>
              <a:ext uri="{FF2B5EF4-FFF2-40B4-BE49-F238E27FC236}">
                <a16:creationId xmlns:a16="http://schemas.microsoft.com/office/drawing/2014/main" id="{03C06A6B-1693-75FE-DEF0-EA62947D7043}"/>
              </a:ext>
            </a:extLst>
          </p:cNvPr>
          <p:cNvSpPr txBox="1"/>
          <p:nvPr/>
        </p:nvSpPr>
        <p:spPr>
          <a:xfrm>
            <a:off x="678777" y="295200"/>
            <a:ext cx="1221072" cy="1323439"/>
          </a:xfrm>
          <a:prstGeom prst="rect">
            <a:avLst/>
          </a:prstGeom>
          <a:noFill/>
          <a:ln>
            <a:noFill/>
          </a:ln>
        </p:spPr>
        <p:txBody>
          <a:bodyPr wrap="square" rtlCol="0">
            <a:spAutoFit/>
          </a:bodyPr>
          <a:lstStyle/>
          <a:p>
            <a:r>
              <a:rPr lang="fr-BE" sz="8000" b="1" dirty="0">
                <a:ln w="3175">
                  <a:solidFill>
                    <a:schemeClr val="tx1"/>
                  </a:solidFill>
                </a:ln>
                <a:solidFill>
                  <a:schemeClr val="bg1"/>
                </a:solidFill>
                <a:effectLst/>
              </a:rPr>
              <a:t>05</a:t>
            </a:r>
          </a:p>
        </p:txBody>
      </p:sp>
      <p:pic>
        <p:nvPicPr>
          <p:cNvPr id="20" name="Image 3">
            <a:extLst>
              <a:ext uri="{FF2B5EF4-FFF2-40B4-BE49-F238E27FC236}">
                <a16:creationId xmlns:a16="http://schemas.microsoft.com/office/drawing/2014/main" id="{DFBD8425-BE33-B849-2F81-97457B11C6CE}"/>
              </a:ext>
            </a:extLst>
          </p:cNvPr>
          <p:cNvPicPr>
            <a:picLocks noChangeAspect="1"/>
          </p:cNvPicPr>
          <p:nvPr/>
        </p:nvPicPr>
        <p:blipFill>
          <a:blip r:embed="rId3"/>
          <a:srcRect/>
          <a:stretch/>
        </p:blipFill>
        <p:spPr>
          <a:xfrm>
            <a:off x="-1" y="6679501"/>
            <a:ext cx="12192001" cy="239962"/>
          </a:xfrm>
          <a:prstGeom prst="rect">
            <a:avLst/>
          </a:prstGeom>
        </p:spPr>
      </p:pic>
      <p:cxnSp>
        <p:nvCxnSpPr>
          <p:cNvPr id="2" name="Straight Connector 1">
            <a:extLst>
              <a:ext uri="{FF2B5EF4-FFF2-40B4-BE49-F238E27FC236}">
                <a16:creationId xmlns:a16="http://schemas.microsoft.com/office/drawing/2014/main" id="{C6D867CB-9283-6791-E946-B77F8C5F9133}"/>
              </a:ext>
            </a:extLst>
          </p:cNvPr>
          <p:cNvCxnSpPr/>
          <p:nvPr/>
        </p:nvCxnSpPr>
        <p:spPr>
          <a:xfrm>
            <a:off x="0" y="1518779"/>
            <a:ext cx="6192982" cy="0"/>
          </a:xfrm>
          <a:prstGeom prst="line">
            <a:avLst/>
          </a:prstGeom>
          <a:ln>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7" name="object 18">
            <a:extLst>
              <a:ext uri="{FF2B5EF4-FFF2-40B4-BE49-F238E27FC236}">
                <a16:creationId xmlns:a16="http://schemas.microsoft.com/office/drawing/2014/main" id="{4F9D7C54-F817-555A-91AF-F1C36103842A}"/>
              </a:ext>
            </a:extLst>
          </p:cNvPr>
          <p:cNvSpPr txBox="1"/>
          <p:nvPr/>
        </p:nvSpPr>
        <p:spPr>
          <a:xfrm>
            <a:off x="678777" y="2244290"/>
            <a:ext cx="5810513" cy="320601"/>
          </a:xfrm>
          <a:prstGeom prst="rect">
            <a:avLst/>
          </a:prstGeom>
        </p:spPr>
        <p:txBody>
          <a:bodyPr vert="horz" wrap="square" lIns="0" tIns="12700" rIns="0" bIns="0" rtlCol="0">
            <a:spAutoFit/>
          </a:bodyPr>
          <a:lstStyle/>
          <a:p>
            <a:pPr marL="12700" marR="172720">
              <a:spcBef>
                <a:spcPts val="1200"/>
              </a:spcBef>
            </a:pPr>
            <a:r>
              <a:rPr lang="fr-BE" sz="2000" dirty="0"/>
              <a:t>Logo: </a:t>
            </a:r>
            <a:endParaRPr lang="fr-FR" sz="2000" dirty="0"/>
          </a:p>
        </p:txBody>
      </p:sp>
      <p:pic>
        <p:nvPicPr>
          <p:cNvPr id="12" name="Image 7">
            <a:extLst>
              <a:ext uri="{FF2B5EF4-FFF2-40B4-BE49-F238E27FC236}">
                <a16:creationId xmlns:a16="http://schemas.microsoft.com/office/drawing/2014/main" id="{3D62306E-2130-274C-1CCE-1BC9EC46F80E}"/>
              </a:ext>
            </a:extLst>
          </p:cNvPr>
          <p:cNvPicPr>
            <a:picLocks noChangeAspect="1"/>
          </p:cNvPicPr>
          <p:nvPr/>
        </p:nvPicPr>
        <p:blipFill>
          <a:blip r:embed="rId2"/>
          <a:srcRect/>
          <a:stretch/>
        </p:blipFill>
        <p:spPr>
          <a:xfrm>
            <a:off x="1814051" y="2244290"/>
            <a:ext cx="1580143" cy="940868"/>
          </a:xfrm>
          <a:prstGeom prst="rect">
            <a:avLst/>
          </a:prstGeom>
        </p:spPr>
      </p:pic>
      <p:pic>
        <p:nvPicPr>
          <p:cNvPr id="14" name="Image 7">
            <a:extLst>
              <a:ext uri="{FF2B5EF4-FFF2-40B4-BE49-F238E27FC236}">
                <a16:creationId xmlns:a16="http://schemas.microsoft.com/office/drawing/2014/main" id="{05E4E6F4-2B50-CD01-02E0-1D5501596519}"/>
              </a:ext>
            </a:extLst>
          </p:cNvPr>
          <p:cNvPicPr>
            <a:picLocks noChangeAspect="1"/>
          </p:cNvPicPr>
          <p:nvPr/>
        </p:nvPicPr>
        <p:blipFill>
          <a:blip r:embed="rId4"/>
          <a:stretch>
            <a:fillRect/>
          </a:stretch>
        </p:blipFill>
        <p:spPr>
          <a:xfrm>
            <a:off x="1893704" y="3429000"/>
            <a:ext cx="1489909" cy="828405"/>
          </a:xfrm>
          <a:prstGeom prst="rect">
            <a:avLst/>
          </a:prstGeom>
        </p:spPr>
      </p:pic>
      <p:sp>
        <p:nvSpPr>
          <p:cNvPr id="16" name="object 18">
            <a:extLst>
              <a:ext uri="{FF2B5EF4-FFF2-40B4-BE49-F238E27FC236}">
                <a16:creationId xmlns:a16="http://schemas.microsoft.com/office/drawing/2014/main" id="{717C4058-3118-C740-8409-95F666E23F57}"/>
              </a:ext>
            </a:extLst>
          </p:cNvPr>
          <p:cNvSpPr txBox="1"/>
          <p:nvPr/>
        </p:nvSpPr>
        <p:spPr>
          <a:xfrm>
            <a:off x="4716057" y="4028758"/>
            <a:ext cx="5810513" cy="2167260"/>
          </a:xfrm>
          <a:prstGeom prst="rect">
            <a:avLst/>
          </a:prstGeom>
        </p:spPr>
        <p:txBody>
          <a:bodyPr vert="horz" wrap="square" lIns="0" tIns="12700" rIns="0" bIns="0" rtlCol="0">
            <a:spAutoFit/>
          </a:bodyPr>
          <a:lstStyle/>
          <a:p>
            <a:pPr marL="355600" marR="172720" indent="-342900">
              <a:spcBef>
                <a:spcPts val="1200"/>
              </a:spcBef>
              <a:buFont typeface="Wingdings" panose="05000000000000000000" pitchFamily="2" charset="2"/>
              <a:buChar char="§"/>
            </a:pPr>
            <a:r>
              <a:rPr lang="fr-BE" sz="2000" dirty="0" err="1"/>
              <a:t>Members</a:t>
            </a:r>
            <a:r>
              <a:rPr lang="fr-BE" sz="2000" dirty="0"/>
              <a:t> of Team </a:t>
            </a:r>
          </a:p>
          <a:p>
            <a:pPr marL="355600" marR="172720" indent="-342900">
              <a:spcBef>
                <a:spcPts val="1200"/>
              </a:spcBef>
              <a:buFont typeface="Wingdings" panose="05000000000000000000" pitchFamily="2" charset="2"/>
              <a:buChar char="§"/>
            </a:pPr>
            <a:r>
              <a:rPr lang="fr-BE" sz="2000" dirty="0"/>
              <a:t>Alessandro </a:t>
            </a:r>
            <a:r>
              <a:rPr lang="fr-BE" sz="2000" dirty="0" err="1"/>
              <a:t>Oppo</a:t>
            </a:r>
            <a:endParaRPr lang="fr-BE" sz="2000" dirty="0"/>
          </a:p>
          <a:p>
            <a:pPr marL="355600" marR="172720" indent="-342900">
              <a:spcBef>
                <a:spcPts val="1200"/>
              </a:spcBef>
              <a:buFont typeface="Wingdings" panose="05000000000000000000" pitchFamily="2" charset="2"/>
              <a:buChar char="§"/>
            </a:pPr>
            <a:r>
              <a:rPr lang="fr-FR" sz="2000" dirty="0" err="1"/>
              <a:t>Mehrdad</a:t>
            </a:r>
            <a:r>
              <a:rPr lang="fr-FR" sz="2000" dirty="0"/>
              <a:t> </a:t>
            </a:r>
            <a:r>
              <a:rPr lang="fr-FR" sz="2000" dirty="0" err="1"/>
              <a:t>Ebrahimi</a:t>
            </a:r>
            <a:endParaRPr lang="fr-FR" sz="2000" dirty="0"/>
          </a:p>
          <a:p>
            <a:pPr marL="355600" marR="172720" indent="-342900">
              <a:spcBef>
                <a:spcPts val="1200"/>
              </a:spcBef>
              <a:buFont typeface="Wingdings" panose="05000000000000000000" pitchFamily="2" charset="2"/>
              <a:buChar char="§"/>
            </a:pPr>
            <a:r>
              <a:rPr lang="fr-FR" sz="2000" dirty="0"/>
              <a:t>Sofia </a:t>
            </a:r>
          </a:p>
          <a:p>
            <a:pPr marL="355600" marR="172720" indent="-342900">
              <a:spcBef>
                <a:spcPts val="1200"/>
              </a:spcBef>
              <a:buFont typeface="Wingdings" panose="05000000000000000000" pitchFamily="2" charset="2"/>
              <a:buChar char="§"/>
            </a:pPr>
            <a:r>
              <a:rPr lang="fr-FR" sz="2000" dirty="0"/>
              <a:t>Veronika </a:t>
            </a:r>
            <a:r>
              <a:rPr lang="fr-FR" sz="2000" dirty="0" err="1"/>
              <a:t>Ten</a:t>
            </a:r>
            <a:endParaRPr lang="fr-FR" sz="2000" dirty="0"/>
          </a:p>
        </p:txBody>
      </p:sp>
      <p:pic>
        <p:nvPicPr>
          <p:cNvPr id="4" name="Picture 3" descr="A picture containing text&#10;&#10;Description automatically generated">
            <a:extLst>
              <a:ext uri="{FF2B5EF4-FFF2-40B4-BE49-F238E27FC236}">
                <a16:creationId xmlns:a16="http://schemas.microsoft.com/office/drawing/2014/main" id="{422578A8-B801-A773-7B3A-BFC74C6F6544}"/>
              </a:ext>
            </a:extLst>
          </p:cNvPr>
          <p:cNvPicPr>
            <a:picLocks noChangeAspect="1"/>
          </p:cNvPicPr>
          <p:nvPr/>
        </p:nvPicPr>
        <p:blipFill>
          <a:blip r:embed="rId5"/>
          <a:stretch>
            <a:fillRect/>
          </a:stretch>
        </p:blipFill>
        <p:spPr>
          <a:xfrm>
            <a:off x="9539917" y="5937146"/>
            <a:ext cx="1973306" cy="517744"/>
          </a:xfrm>
          <a:prstGeom prst="rect">
            <a:avLst/>
          </a:prstGeom>
        </p:spPr>
      </p:pic>
      <p:sp>
        <p:nvSpPr>
          <p:cNvPr id="10" name="TextBox 9">
            <a:extLst>
              <a:ext uri="{FF2B5EF4-FFF2-40B4-BE49-F238E27FC236}">
                <a16:creationId xmlns:a16="http://schemas.microsoft.com/office/drawing/2014/main" id="{0A7C1115-6B21-09AE-3D92-2A1FCA377361}"/>
              </a:ext>
            </a:extLst>
          </p:cNvPr>
          <p:cNvSpPr txBox="1"/>
          <p:nvPr/>
        </p:nvSpPr>
        <p:spPr>
          <a:xfrm>
            <a:off x="4529469" y="1839913"/>
            <a:ext cx="6614782" cy="1477328"/>
          </a:xfrm>
          <a:prstGeom prst="rect">
            <a:avLst/>
          </a:prstGeom>
          <a:noFill/>
        </p:spPr>
        <p:txBody>
          <a:bodyPr wrap="square" rtlCol="0">
            <a:spAutoFit/>
          </a:bodyPr>
          <a:lstStyle/>
          <a:p>
            <a:r>
              <a:rPr lang="en-GB" dirty="0"/>
              <a:t>The decisions you make today, especially regarding your career and personal choices, can have a significant impact on the quality of life you lead in the future. Making informed and thoughtful decisions early on can help ensure a successful and fulfilling life ahead.</a:t>
            </a:r>
          </a:p>
          <a:p>
            <a:r>
              <a:rPr lang="en-GB" dirty="0"/>
              <a:t>It is better use advance tools we have today</a:t>
            </a:r>
            <a:endParaRPr lang="en-IT" dirty="0"/>
          </a:p>
        </p:txBody>
      </p:sp>
    </p:spTree>
    <p:extLst>
      <p:ext uri="{BB962C8B-B14F-4D97-AF65-F5344CB8AC3E}">
        <p14:creationId xmlns:p14="http://schemas.microsoft.com/office/powerpoint/2010/main" val="3996192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itting at a desk&#10;&#10;Description automatically generated with medium confidence">
            <a:extLst>
              <a:ext uri="{FF2B5EF4-FFF2-40B4-BE49-F238E27FC236}">
                <a16:creationId xmlns:a16="http://schemas.microsoft.com/office/drawing/2014/main" id="{BC779378-DAC6-44D1-1199-9C07DBECBBD3}"/>
              </a:ext>
            </a:extLst>
          </p:cNvPr>
          <p:cNvPicPr>
            <a:picLocks noChangeAspect="1"/>
          </p:cNvPicPr>
          <p:nvPr/>
        </p:nvPicPr>
        <p:blipFill>
          <a:blip r:embed="rId2"/>
          <a:stretch>
            <a:fillRect/>
          </a:stretch>
        </p:blipFill>
        <p:spPr>
          <a:xfrm>
            <a:off x="0" y="0"/>
            <a:ext cx="12192000" cy="6858000"/>
          </a:xfrm>
          <a:prstGeom prst="rect">
            <a:avLst/>
          </a:prstGeom>
        </p:spPr>
      </p:pic>
      <p:pic>
        <p:nvPicPr>
          <p:cNvPr id="4" name="Image 7">
            <a:extLst>
              <a:ext uri="{FF2B5EF4-FFF2-40B4-BE49-F238E27FC236}">
                <a16:creationId xmlns:a16="http://schemas.microsoft.com/office/drawing/2014/main" id="{E9A6FA69-CB42-ED8F-BE4C-60B1E00D182B}"/>
              </a:ext>
            </a:extLst>
          </p:cNvPr>
          <p:cNvPicPr>
            <a:picLocks noChangeAspect="1"/>
          </p:cNvPicPr>
          <p:nvPr/>
        </p:nvPicPr>
        <p:blipFill>
          <a:blip r:embed="rId3"/>
          <a:stretch>
            <a:fillRect/>
          </a:stretch>
        </p:blipFill>
        <p:spPr>
          <a:xfrm>
            <a:off x="553972" y="774373"/>
            <a:ext cx="2717437" cy="1510924"/>
          </a:xfrm>
          <a:prstGeom prst="rect">
            <a:avLst/>
          </a:prstGeom>
        </p:spPr>
      </p:pic>
      <p:sp>
        <p:nvSpPr>
          <p:cNvPr id="6" name="ZoneTexte 5">
            <a:extLst>
              <a:ext uri="{FF2B5EF4-FFF2-40B4-BE49-F238E27FC236}">
                <a16:creationId xmlns:a16="http://schemas.microsoft.com/office/drawing/2014/main" id="{55DF439D-9B9E-7C39-159F-969D0240949C}"/>
              </a:ext>
            </a:extLst>
          </p:cNvPr>
          <p:cNvSpPr txBox="1"/>
          <p:nvPr/>
        </p:nvSpPr>
        <p:spPr>
          <a:xfrm>
            <a:off x="403472" y="3059668"/>
            <a:ext cx="11385053" cy="738664"/>
          </a:xfrm>
          <a:prstGeom prst="rect">
            <a:avLst/>
          </a:prstGeom>
          <a:noFill/>
        </p:spPr>
        <p:txBody>
          <a:bodyPr wrap="square" rtlCol="0">
            <a:spAutoFit/>
          </a:bodyPr>
          <a:lstStyle/>
          <a:p>
            <a:pPr algn="ctr"/>
            <a:r>
              <a:rPr lang="fr-BE" sz="4200" b="1" dirty="0">
                <a:solidFill>
                  <a:schemeClr val="bg1"/>
                </a:solidFill>
              </a:rPr>
              <a:t>THANK YOU!</a:t>
            </a:r>
            <a:endParaRPr lang="fr-BE" sz="4200" b="1" dirty="0">
              <a:solidFill>
                <a:schemeClr val="bg1"/>
              </a:solidFill>
              <a:effectLst/>
            </a:endParaRPr>
          </a:p>
        </p:txBody>
      </p:sp>
      <p:pic>
        <p:nvPicPr>
          <p:cNvPr id="12" name="Picture 11" descr="A picture containing text, clipart&#10;&#10;Description automatically generated">
            <a:extLst>
              <a:ext uri="{FF2B5EF4-FFF2-40B4-BE49-F238E27FC236}">
                <a16:creationId xmlns:a16="http://schemas.microsoft.com/office/drawing/2014/main" id="{D571C07D-6F70-3ECD-3E11-3A57C3400538}"/>
              </a:ext>
            </a:extLst>
          </p:cNvPr>
          <p:cNvPicPr>
            <a:picLocks noChangeAspect="1"/>
          </p:cNvPicPr>
          <p:nvPr/>
        </p:nvPicPr>
        <p:blipFill>
          <a:blip r:embed="rId4"/>
          <a:stretch>
            <a:fillRect/>
          </a:stretch>
        </p:blipFill>
        <p:spPr>
          <a:xfrm>
            <a:off x="550797" y="5328166"/>
            <a:ext cx="2877677" cy="755462"/>
          </a:xfrm>
          <a:prstGeom prst="rect">
            <a:avLst/>
          </a:prstGeom>
        </p:spPr>
      </p:pic>
    </p:spTree>
    <p:extLst>
      <p:ext uri="{BB962C8B-B14F-4D97-AF65-F5344CB8AC3E}">
        <p14:creationId xmlns:p14="http://schemas.microsoft.com/office/powerpoint/2010/main" val="1137946726"/>
      </p:ext>
    </p:extLst>
  </p:cSld>
  <p:clrMapOvr>
    <a:masterClrMapping/>
  </p:clrMapOvr>
</p:sld>
</file>

<file path=ppt/theme/theme1.xml><?xml version="1.0" encoding="utf-8"?>
<a:theme xmlns:a="http://schemas.openxmlformats.org/drawingml/2006/main" name="Thème Office">
  <a:themeElements>
    <a:clrScheme name="Custom 1">
      <a:dk1>
        <a:sysClr val="windowText" lastClr="000000"/>
      </a:dk1>
      <a:lt1>
        <a:sysClr val="window" lastClr="FFFFFF"/>
      </a:lt1>
      <a:dk2>
        <a:srgbClr val="9B00A9"/>
      </a:dk2>
      <a:lt2>
        <a:srgbClr val="8A88FF"/>
      </a:lt2>
      <a:accent1>
        <a:srgbClr val="9B00A9"/>
      </a:accent1>
      <a:accent2>
        <a:srgbClr val="8A88FF"/>
      </a:accent2>
      <a:accent3>
        <a:srgbClr val="FF578F"/>
      </a:accent3>
      <a:accent4>
        <a:srgbClr val="000000"/>
      </a:accent4>
      <a:accent5>
        <a:srgbClr val="F9BAFF"/>
      </a:accent5>
      <a:accent6>
        <a:srgbClr val="FF578F"/>
      </a:accent6>
      <a:hlink>
        <a:srgbClr val="8A88FF"/>
      </a:hlink>
      <a:folHlink>
        <a:srgbClr val="9B00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5901e46-a797-40af-8142-734c2a3f482b" xsi:nil="true"/>
    <lcf76f155ced4ddcb4097134ff3c332f xmlns="bd47ed94-171c-44df-9054-968b0a0dc6b7">
      <Terms xmlns="http://schemas.microsoft.com/office/infopath/2007/PartnerControls"/>
    </lcf76f155ced4ddcb4097134ff3c332f>
    <SharedWithUsers xmlns="55901e46-a797-40af-8142-734c2a3f482b">
      <UserInfo>
        <DisplayName>Oana-Maria Duma</DisplayName>
        <AccountId>43</AccountId>
        <AccountType/>
      </UserInfo>
      <UserInfo>
        <DisplayName>Roxana Balaur</DisplayName>
        <AccountId>31</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F4C8320570F4C4B9FEA15F6E37C3B6B" ma:contentTypeVersion="15" ma:contentTypeDescription="Crée un document." ma:contentTypeScope="" ma:versionID="d80c7fa7257b7cee74b9c14e07ea50af">
  <xsd:schema xmlns:xsd="http://www.w3.org/2001/XMLSchema" xmlns:xs="http://www.w3.org/2001/XMLSchema" xmlns:p="http://schemas.microsoft.com/office/2006/metadata/properties" xmlns:ns2="bd47ed94-171c-44df-9054-968b0a0dc6b7" xmlns:ns3="55901e46-a797-40af-8142-734c2a3f482b" targetNamespace="http://schemas.microsoft.com/office/2006/metadata/properties" ma:root="true" ma:fieldsID="98d139d50afa5dbebfd6135dd7661862" ns2:_="" ns3:_="">
    <xsd:import namespace="bd47ed94-171c-44df-9054-968b0a0dc6b7"/>
    <xsd:import namespace="55901e46-a797-40af-8142-734c2a3f482b"/>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47ed94-171c-44df-9054-968b0a0dc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75503ba6-c77d-4a47-a49f-513eb447c3e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901e46-a797-40af-8142-734c2a3f482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aeb7b46-1c0c-482e-82a0-5b689b7b1f10}" ma:internalName="TaxCatchAll" ma:showField="CatchAllData" ma:web="55901e46-a797-40af-8142-734c2a3f482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4F3010-C507-4CE9-97CC-107BCEDA3AD2}">
  <ds:schemaRefs>
    <ds:schemaRef ds:uri="http://schemas.microsoft.com/office/2006/metadata/properties"/>
    <ds:schemaRef ds:uri="55901e46-a797-40af-8142-734c2a3f482b"/>
    <ds:schemaRef ds:uri="http://schemas.openxmlformats.org/package/2006/metadata/core-properties"/>
    <ds:schemaRef ds:uri="bd47ed94-171c-44df-9054-968b0a0dc6b7"/>
    <ds:schemaRef ds:uri="http://schemas.microsoft.com/office/infopath/2007/PartnerControls"/>
    <ds:schemaRef ds:uri="http://schemas.microsoft.com/office/2006/documentManagement/types"/>
    <ds:schemaRef ds:uri="http://purl.org/dc/dcmitype/"/>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F7F71B62-3C0A-4480-B70F-558B2ACD731A}">
  <ds:schemaRefs>
    <ds:schemaRef ds:uri="http://schemas.microsoft.com/sharepoint/v3/contenttype/forms"/>
  </ds:schemaRefs>
</ds:datastoreItem>
</file>

<file path=customXml/itemProps3.xml><?xml version="1.0" encoding="utf-8"?>
<ds:datastoreItem xmlns:ds="http://schemas.openxmlformats.org/officeDocument/2006/customXml" ds:itemID="{22076137-9E5B-43FC-A180-C18343C4E6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47ed94-171c-44df-9054-968b0a0dc6b7"/>
    <ds:schemaRef ds:uri="55901e46-a797-40af-8142-734c2a3f48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93</TotalTime>
  <Words>390</Words>
  <Application>Microsoft Macintosh PowerPoint</Application>
  <PresentationFormat>Widescreen</PresentationFormat>
  <Paragraphs>79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EC Square Sans Pro</vt:lpstr>
      <vt:lpstr>Wingdings</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Florian Trebouta</dc:creator>
  <cp:lastModifiedBy>mehrdad ebrahimi</cp:lastModifiedBy>
  <cp:revision>15</cp:revision>
  <dcterms:created xsi:type="dcterms:W3CDTF">2023-04-04T08:13:29Z</dcterms:created>
  <dcterms:modified xsi:type="dcterms:W3CDTF">2024-11-14T16:22:31Z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0x010100BF4C8320570F4C4B9FEA15F6E37C3B6B</vt:lpwstr>
  </property>
  <property fmtid="{D5CDD505-2E9C-101B-9397-08002B2CF9AE}" pid="3" name="MediaServiceImageTags">
    <vt:lpwstr/>
  </property>
</Properties>
</file>