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67" r:id="rId5"/>
    <p:sldId id="271" r:id="rId6"/>
    <p:sldId id="275" r:id="rId7"/>
    <p:sldId id="274" r:id="rId8"/>
    <p:sldId id="276" r:id="rId9"/>
    <p:sldId id="281" r:id="rId10"/>
    <p:sldId id="280" r:id="rId11"/>
    <p:sldId id="284" r:id="rId12"/>
    <p:sldId id="26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A9"/>
    <a:srgbClr val="8A88FF"/>
    <a:srgbClr val="FF5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DEB90-3B6A-49FE-8295-37FB8D0A2903}" v="2" dt="2024-02-15T13:41:19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4648"/>
  </p:normalViewPr>
  <p:slideViewPr>
    <p:cSldViewPr snapToGrid="0">
      <p:cViewPr varScale="1">
        <p:scale>
          <a:sx n="78" d="100"/>
          <a:sy n="78" d="100"/>
        </p:scale>
        <p:origin x="7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S" dirty="0">
                <a:solidFill>
                  <a:schemeClr val="tx1"/>
                </a:solidFill>
              </a:rPr>
              <a:t>Chart </a:t>
            </a:r>
            <a:r>
              <a:rPr lang="es-ES" dirty="0" err="1">
                <a:solidFill>
                  <a:schemeClr val="tx1"/>
                </a:solidFill>
              </a:rPr>
              <a:t>Title</a:t>
            </a:r>
            <a:endParaRPr lang="es-E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B00A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B-49D3-9175-9B0ABDFA2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8A88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B-49D3-9175-9B0ABDFA23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578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B-49D3-9175-9B0ABDFA2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8259679"/>
        <c:axId val="1253339407"/>
      </c:barChart>
      <c:catAx>
        <c:axId val="58825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253339407"/>
        <c:crosses val="autoZero"/>
        <c:auto val="1"/>
        <c:lblAlgn val="ctr"/>
        <c:lblOffset val="100"/>
        <c:noMultiLvlLbl val="0"/>
      </c:catAx>
      <c:valAx>
        <c:axId val="125333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58825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4701A-0F2B-41F7-B572-2743B3EB951C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A715B3-9C85-48B6-AC58-8861F4F67156}">
      <dgm:prSet/>
      <dgm:spPr/>
      <dgm:t>
        <a:bodyPr/>
        <a:lstStyle/>
        <a:p>
          <a:pPr>
            <a:defRPr b="1"/>
          </a:pPr>
          <a:r>
            <a:rPr lang="en-US" dirty="0"/>
            <a:t>April</a:t>
          </a:r>
        </a:p>
      </dgm:t>
    </dgm:pt>
    <dgm:pt modelId="{57AF6F8F-C927-4ECE-8AAF-AE426F902456}" type="parTrans" cxnId="{360CC01F-D81D-4932-945C-46CEBE7A0908}">
      <dgm:prSet/>
      <dgm:spPr/>
      <dgm:t>
        <a:bodyPr/>
        <a:lstStyle/>
        <a:p>
          <a:endParaRPr lang="en-US"/>
        </a:p>
      </dgm:t>
    </dgm:pt>
    <dgm:pt modelId="{D64409D7-86AF-4BCC-A0AA-92F69521755B}" type="sibTrans" cxnId="{360CC01F-D81D-4932-945C-46CEBE7A0908}">
      <dgm:prSet/>
      <dgm:spPr/>
      <dgm:t>
        <a:bodyPr/>
        <a:lstStyle/>
        <a:p>
          <a:endParaRPr lang="en-US"/>
        </a:p>
      </dgm:t>
    </dgm:pt>
    <dgm:pt modelId="{85143A2E-1CCD-4C00-BEC2-4A9B883D88F4}">
      <dgm:prSet/>
      <dgm:spPr/>
      <dgm:t>
        <a:bodyPr/>
        <a:lstStyle/>
        <a:p>
          <a:r>
            <a:rPr lang="en-US" dirty="0"/>
            <a:t>Website launch</a:t>
          </a:r>
        </a:p>
      </dgm:t>
    </dgm:pt>
    <dgm:pt modelId="{2D51BD99-D25C-473D-887E-286C62CA1390}" type="parTrans" cxnId="{DDB7E90A-6FE6-406C-A612-0392AFB4DA49}">
      <dgm:prSet/>
      <dgm:spPr/>
      <dgm:t>
        <a:bodyPr/>
        <a:lstStyle/>
        <a:p>
          <a:endParaRPr lang="en-US"/>
        </a:p>
      </dgm:t>
    </dgm:pt>
    <dgm:pt modelId="{75CD8077-9DD6-4A75-B69D-9678AABDBAC6}" type="sibTrans" cxnId="{DDB7E90A-6FE6-406C-A612-0392AFB4DA49}">
      <dgm:prSet/>
      <dgm:spPr/>
      <dgm:t>
        <a:bodyPr/>
        <a:lstStyle/>
        <a:p>
          <a:endParaRPr lang="en-US"/>
        </a:p>
      </dgm:t>
    </dgm:pt>
    <dgm:pt modelId="{92FAF694-3BAB-4091-96FB-FCF69EB909AE}">
      <dgm:prSet/>
      <dgm:spPr/>
      <dgm:t>
        <a:bodyPr/>
        <a:lstStyle/>
        <a:p>
          <a:pPr>
            <a:defRPr b="1"/>
          </a:pPr>
          <a:r>
            <a:rPr lang="en-US"/>
            <a:t>May</a:t>
          </a:r>
        </a:p>
      </dgm:t>
    </dgm:pt>
    <dgm:pt modelId="{0D6614F0-8EC0-4433-873A-F4FA95CC6286}" type="parTrans" cxnId="{D8DA2D35-8F7A-4804-B7A5-356BE24EA100}">
      <dgm:prSet/>
      <dgm:spPr/>
      <dgm:t>
        <a:bodyPr/>
        <a:lstStyle/>
        <a:p>
          <a:endParaRPr lang="en-US"/>
        </a:p>
      </dgm:t>
    </dgm:pt>
    <dgm:pt modelId="{D3421D1D-9D4C-44DB-8349-2001691CF68B}" type="sibTrans" cxnId="{D8DA2D35-8F7A-4804-B7A5-356BE24EA100}">
      <dgm:prSet/>
      <dgm:spPr/>
      <dgm:t>
        <a:bodyPr/>
        <a:lstStyle/>
        <a:p>
          <a:endParaRPr lang="en-US"/>
        </a:p>
      </dgm:t>
    </dgm:pt>
    <dgm:pt modelId="{D7D025E0-6C27-46D6-B0F7-3D0B68F263CF}">
      <dgm:prSet/>
      <dgm:spPr/>
      <dgm:t>
        <a:bodyPr/>
        <a:lstStyle/>
        <a:p>
          <a:r>
            <a:rPr lang="en-US" dirty="0"/>
            <a:t>May</a:t>
          </a:r>
        </a:p>
      </dgm:t>
    </dgm:pt>
    <dgm:pt modelId="{D66D9465-2424-4C5C-9C34-178ED4943FF0}" type="parTrans" cxnId="{0310EDF6-580F-47CD-B59D-880DCD8CD89B}">
      <dgm:prSet/>
      <dgm:spPr/>
      <dgm:t>
        <a:bodyPr/>
        <a:lstStyle/>
        <a:p>
          <a:endParaRPr lang="en-US"/>
        </a:p>
      </dgm:t>
    </dgm:pt>
    <dgm:pt modelId="{9BFD542C-23E0-40CE-A9E9-54E4ED7BE5B3}" type="sibTrans" cxnId="{0310EDF6-580F-47CD-B59D-880DCD8CD89B}">
      <dgm:prSet/>
      <dgm:spPr/>
      <dgm:t>
        <a:bodyPr/>
        <a:lstStyle/>
        <a:p>
          <a:endParaRPr lang="en-US"/>
        </a:p>
      </dgm:t>
    </dgm:pt>
    <dgm:pt modelId="{E49D0611-460B-42DF-B800-A42696248476}">
      <dgm:prSet/>
      <dgm:spPr/>
      <dgm:t>
        <a:bodyPr/>
        <a:lstStyle/>
        <a:p>
          <a:pPr>
            <a:defRPr b="1"/>
          </a:pPr>
          <a:r>
            <a:rPr lang="en-US"/>
            <a:t>June</a:t>
          </a:r>
        </a:p>
      </dgm:t>
    </dgm:pt>
    <dgm:pt modelId="{CCBC54E4-6D8A-4471-AF33-9EED68E70A56}" type="parTrans" cxnId="{9D1621C8-5579-4CCD-BE6D-64FA64714780}">
      <dgm:prSet/>
      <dgm:spPr/>
      <dgm:t>
        <a:bodyPr/>
        <a:lstStyle/>
        <a:p>
          <a:endParaRPr lang="en-US"/>
        </a:p>
      </dgm:t>
    </dgm:pt>
    <dgm:pt modelId="{59F86ABB-4C10-4A46-B21B-76C20D27987D}" type="sibTrans" cxnId="{9D1621C8-5579-4CCD-BE6D-64FA64714780}">
      <dgm:prSet/>
      <dgm:spPr/>
      <dgm:t>
        <a:bodyPr/>
        <a:lstStyle/>
        <a:p>
          <a:endParaRPr lang="en-US"/>
        </a:p>
      </dgm:t>
    </dgm:pt>
    <dgm:pt modelId="{7D26D900-76B1-49C6-8961-B03BBDF2F8B5}">
      <dgm:prSet/>
      <dgm:spPr/>
      <dgm:t>
        <a:bodyPr/>
        <a:lstStyle/>
        <a:p>
          <a:r>
            <a:rPr lang="en-US"/>
            <a:t>June</a:t>
          </a:r>
        </a:p>
      </dgm:t>
    </dgm:pt>
    <dgm:pt modelId="{1DCBD33D-49F5-42B4-B203-1DC0BCC47467}" type="parTrans" cxnId="{9F955A69-DDA6-477A-9964-700F503D907C}">
      <dgm:prSet/>
      <dgm:spPr/>
      <dgm:t>
        <a:bodyPr/>
        <a:lstStyle/>
        <a:p>
          <a:endParaRPr lang="en-US"/>
        </a:p>
      </dgm:t>
    </dgm:pt>
    <dgm:pt modelId="{90A5CC1E-B198-4EC4-B379-B4276DFBCEAA}" type="sibTrans" cxnId="{9F955A69-DDA6-477A-9964-700F503D907C}">
      <dgm:prSet/>
      <dgm:spPr/>
      <dgm:t>
        <a:bodyPr/>
        <a:lstStyle/>
        <a:p>
          <a:endParaRPr lang="en-US"/>
        </a:p>
      </dgm:t>
    </dgm:pt>
    <dgm:pt modelId="{87A031AE-3892-42D0-A4D4-6D205B0848D2}">
      <dgm:prSet/>
      <dgm:spPr/>
      <dgm:t>
        <a:bodyPr/>
        <a:lstStyle/>
        <a:p>
          <a:pPr>
            <a:defRPr b="1"/>
          </a:pPr>
          <a:r>
            <a:rPr lang="en-US"/>
            <a:t>July</a:t>
          </a:r>
        </a:p>
      </dgm:t>
    </dgm:pt>
    <dgm:pt modelId="{B06297EB-5100-42C1-A164-92D0AEAF558E}" type="parTrans" cxnId="{80EFA3D2-F264-4DCB-A156-D6EEEBD5BD1E}">
      <dgm:prSet/>
      <dgm:spPr/>
      <dgm:t>
        <a:bodyPr/>
        <a:lstStyle/>
        <a:p>
          <a:endParaRPr lang="en-US"/>
        </a:p>
      </dgm:t>
    </dgm:pt>
    <dgm:pt modelId="{039AF426-9849-4431-B7FC-9D913876AE53}" type="sibTrans" cxnId="{80EFA3D2-F264-4DCB-A156-D6EEEBD5BD1E}">
      <dgm:prSet/>
      <dgm:spPr/>
      <dgm:t>
        <a:bodyPr/>
        <a:lstStyle/>
        <a:p>
          <a:endParaRPr lang="en-US"/>
        </a:p>
      </dgm:t>
    </dgm:pt>
    <dgm:pt modelId="{8D295FC1-87CF-4923-A86E-A945464DEC5A}">
      <dgm:prSet/>
      <dgm:spPr/>
      <dgm:t>
        <a:bodyPr/>
        <a:lstStyle/>
        <a:p>
          <a:r>
            <a:rPr lang="en-US"/>
            <a:t>July </a:t>
          </a:r>
        </a:p>
      </dgm:t>
    </dgm:pt>
    <dgm:pt modelId="{C1F26BAB-CA42-43D8-A482-A668E6F80A66}" type="parTrans" cxnId="{0F0C6720-B79C-4DA0-A39C-960316F5EC11}">
      <dgm:prSet/>
      <dgm:spPr/>
      <dgm:t>
        <a:bodyPr/>
        <a:lstStyle/>
        <a:p>
          <a:endParaRPr lang="en-US"/>
        </a:p>
      </dgm:t>
    </dgm:pt>
    <dgm:pt modelId="{1000CA88-404B-4030-BB3E-09427ED3E8EA}" type="sibTrans" cxnId="{0F0C6720-B79C-4DA0-A39C-960316F5EC11}">
      <dgm:prSet/>
      <dgm:spPr/>
      <dgm:t>
        <a:bodyPr/>
        <a:lstStyle/>
        <a:p>
          <a:endParaRPr lang="en-US"/>
        </a:p>
      </dgm:t>
    </dgm:pt>
    <dgm:pt modelId="{D5F0DE44-5F2C-404A-8B35-A29EDEFB8B24}">
      <dgm:prSet/>
      <dgm:spPr/>
      <dgm:t>
        <a:bodyPr/>
        <a:lstStyle/>
        <a:p>
          <a:pPr>
            <a:defRPr b="1"/>
          </a:pPr>
          <a:r>
            <a:rPr lang="en-US"/>
            <a:t>August</a:t>
          </a:r>
        </a:p>
      </dgm:t>
    </dgm:pt>
    <dgm:pt modelId="{89CDC68D-5FFC-4468-9DF1-129896916A0D}" type="parTrans" cxnId="{00F2201F-CF9D-41DB-B1B2-B29CBC6BD999}">
      <dgm:prSet/>
      <dgm:spPr/>
      <dgm:t>
        <a:bodyPr/>
        <a:lstStyle/>
        <a:p>
          <a:endParaRPr lang="en-US"/>
        </a:p>
      </dgm:t>
    </dgm:pt>
    <dgm:pt modelId="{868CD7AE-A83C-4217-AC4C-44B38EDBCF6D}" type="sibTrans" cxnId="{00F2201F-CF9D-41DB-B1B2-B29CBC6BD999}">
      <dgm:prSet/>
      <dgm:spPr/>
      <dgm:t>
        <a:bodyPr/>
        <a:lstStyle/>
        <a:p>
          <a:endParaRPr lang="en-US"/>
        </a:p>
      </dgm:t>
    </dgm:pt>
    <dgm:pt modelId="{CCE04A19-4ACC-40F5-A6D4-761822B6A0C7}">
      <dgm:prSet/>
      <dgm:spPr/>
      <dgm:t>
        <a:bodyPr/>
        <a:lstStyle/>
        <a:p>
          <a:r>
            <a:rPr lang="en-US"/>
            <a:t>August</a:t>
          </a:r>
        </a:p>
      </dgm:t>
    </dgm:pt>
    <dgm:pt modelId="{C7F3C5ED-792E-438B-8B0D-51A407EAC3BD}" type="parTrans" cxnId="{F71B1F6D-1991-40D8-8673-4B6E869FC0DE}">
      <dgm:prSet/>
      <dgm:spPr/>
      <dgm:t>
        <a:bodyPr/>
        <a:lstStyle/>
        <a:p>
          <a:endParaRPr lang="en-US"/>
        </a:p>
      </dgm:t>
    </dgm:pt>
    <dgm:pt modelId="{5D5AB928-B87D-4E58-A6B1-8C238905F260}" type="sibTrans" cxnId="{F71B1F6D-1991-40D8-8673-4B6E869FC0DE}">
      <dgm:prSet/>
      <dgm:spPr/>
      <dgm:t>
        <a:bodyPr/>
        <a:lstStyle/>
        <a:p>
          <a:endParaRPr lang="en-US"/>
        </a:p>
      </dgm:t>
    </dgm:pt>
    <dgm:pt modelId="{5B581470-515B-46B9-BED6-F6A419C7B480}">
      <dgm:prSet/>
      <dgm:spPr/>
      <dgm:t>
        <a:bodyPr/>
        <a:lstStyle/>
        <a:p>
          <a:pPr>
            <a:defRPr b="1"/>
          </a:pPr>
          <a:r>
            <a:rPr lang="en-US"/>
            <a:t>September</a:t>
          </a:r>
        </a:p>
      </dgm:t>
    </dgm:pt>
    <dgm:pt modelId="{004C39D4-F148-4772-A10B-C6A613B07A74}" type="parTrans" cxnId="{49C99264-E680-4E79-9609-729C6258B23F}">
      <dgm:prSet/>
      <dgm:spPr/>
      <dgm:t>
        <a:bodyPr/>
        <a:lstStyle/>
        <a:p>
          <a:endParaRPr lang="en-US"/>
        </a:p>
      </dgm:t>
    </dgm:pt>
    <dgm:pt modelId="{6B96B28F-299C-4DEC-A739-8CB277183EB8}" type="sibTrans" cxnId="{49C99264-E680-4E79-9609-729C6258B23F}">
      <dgm:prSet/>
      <dgm:spPr/>
      <dgm:t>
        <a:bodyPr/>
        <a:lstStyle/>
        <a:p>
          <a:endParaRPr lang="en-US"/>
        </a:p>
      </dgm:t>
    </dgm:pt>
    <dgm:pt modelId="{E595E13A-0300-48C9-A7A2-8E22BFA520CB}">
      <dgm:prSet/>
      <dgm:spPr/>
      <dgm:t>
        <a:bodyPr/>
        <a:lstStyle/>
        <a:p>
          <a:r>
            <a:rPr lang="en-US"/>
            <a:t>September</a:t>
          </a:r>
        </a:p>
      </dgm:t>
    </dgm:pt>
    <dgm:pt modelId="{8A7A8D2D-EBD6-49D0-B3F0-9110F879782B}" type="parTrans" cxnId="{BD45BD4A-D545-40A3-8AE6-E787A59B0CFD}">
      <dgm:prSet/>
      <dgm:spPr/>
      <dgm:t>
        <a:bodyPr/>
        <a:lstStyle/>
        <a:p>
          <a:endParaRPr lang="en-US"/>
        </a:p>
      </dgm:t>
    </dgm:pt>
    <dgm:pt modelId="{9A0B605C-4199-45B4-8E26-C1A037F52CEA}" type="sibTrans" cxnId="{BD45BD4A-D545-40A3-8AE6-E787A59B0CFD}">
      <dgm:prSet/>
      <dgm:spPr/>
      <dgm:t>
        <a:bodyPr/>
        <a:lstStyle/>
        <a:p>
          <a:endParaRPr lang="en-US"/>
        </a:p>
      </dgm:t>
    </dgm:pt>
    <dgm:pt modelId="{11A308BA-B699-428A-9943-A99EB73FEC28}">
      <dgm:prSet/>
      <dgm:spPr/>
      <dgm:t>
        <a:bodyPr/>
        <a:lstStyle/>
        <a:p>
          <a:pPr>
            <a:defRPr b="1"/>
          </a:pPr>
          <a:r>
            <a:rPr lang="en-US"/>
            <a:t>October</a:t>
          </a:r>
        </a:p>
      </dgm:t>
    </dgm:pt>
    <dgm:pt modelId="{4430DFE5-A927-4C9A-93CD-1D6834B7D56D}" type="parTrans" cxnId="{622541EA-DBFA-40E6-BABA-FE4A7E2575E6}">
      <dgm:prSet/>
      <dgm:spPr/>
      <dgm:t>
        <a:bodyPr/>
        <a:lstStyle/>
        <a:p>
          <a:endParaRPr lang="en-US"/>
        </a:p>
      </dgm:t>
    </dgm:pt>
    <dgm:pt modelId="{4C1E0877-6C19-424A-88CE-75752F92E695}" type="sibTrans" cxnId="{622541EA-DBFA-40E6-BABA-FE4A7E2575E6}">
      <dgm:prSet/>
      <dgm:spPr/>
      <dgm:t>
        <a:bodyPr/>
        <a:lstStyle/>
        <a:p>
          <a:endParaRPr lang="en-US"/>
        </a:p>
      </dgm:t>
    </dgm:pt>
    <dgm:pt modelId="{1CC8B4FA-45B1-4CF3-939C-EA8FB3CC815C}">
      <dgm:prSet/>
      <dgm:spPr/>
      <dgm:t>
        <a:bodyPr/>
        <a:lstStyle/>
        <a:p>
          <a:r>
            <a:rPr lang="en-US"/>
            <a:t>October</a:t>
          </a:r>
        </a:p>
      </dgm:t>
    </dgm:pt>
    <dgm:pt modelId="{9BAE7035-77E1-4367-B30A-4059963B4717}" type="parTrans" cxnId="{9E791281-4116-40DA-B243-6405D1A831AD}">
      <dgm:prSet/>
      <dgm:spPr/>
      <dgm:t>
        <a:bodyPr/>
        <a:lstStyle/>
        <a:p>
          <a:endParaRPr lang="en-US"/>
        </a:p>
      </dgm:t>
    </dgm:pt>
    <dgm:pt modelId="{9396FBF6-1C4E-49C4-8780-39D3251A9CE7}" type="sibTrans" cxnId="{9E791281-4116-40DA-B243-6405D1A831AD}">
      <dgm:prSet/>
      <dgm:spPr/>
      <dgm:t>
        <a:bodyPr/>
        <a:lstStyle/>
        <a:p>
          <a:endParaRPr lang="en-US"/>
        </a:p>
      </dgm:t>
    </dgm:pt>
    <dgm:pt modelId="{CD526E86-0929-416A-B1BD-30423668F5F5}">
      <dgm:prSet/>
      <dgm:spPr/>
      <dgm:t>
        <a:bodyPr/>
        <a:lstStyle/>
        <a:p>
          <a:pPr>
            <a:defRPr b="1"/>
          </a:pPr>
          <a:r>
            <a:rPr lang="en-US"/>
            <a:t>November</a:t>
          </a:r>
        </a:p>
      </dgm:t>
    </dgm:pt>
    <dgm:pt modelId="{2EEC0491-E83E-4B02-B880-DE5497B69920}" type="parTrans" cxnId="{BD55EFC5-4C1B-4B30-A919-723EC91CFDBD}">
      <dgm:prSet/>
      <dgm:spPr/>
      <dgm:t>
        <a:bodyPr/>
        <a:lstStyle/>
        <a:p>
          <a:endParaRPr lang="en-US"/>
        </a:p>
      </dgm:t>
    </dgm:pt>
    <dgm:pt modelId="{D34F7BBC-952B-4C57-8096-AC7DB83DDAC2}" type="sibTrans" cxnId="{BD55EFC5-4C1B-4B30-A919-723EC91CFDBD}">
      <dgm:prSet/>
      <dgm:spPr/>
      <dgm:t>
        <a:bodyPr/>
        <a:lstStyle/>
        <a:p>
          <a:endParaRPr lang="en-US"/>
        </a:p>
      </dgm:t>
    </dgm:pt>
    <dgm:pt modelId="{ABB37F27-5BBB-4DDB-AF3C-E0533BE2CAB4}">
      <dgm:prSet custT="1"/>
      <dgm:spPr/>
      <dgm:t>
        <a:bodyPr/>
        <a:lstStyle/>
        <a:p>
          <a:r>
            <a:rPr lang="en-US" sz="1400" dirty="0"/>
            <a:t>6-13: </a:t>
          </a:r>
          <a:r>
            <a:rPr lang="en-US" sz="1400" dirty="0" err="1"/>
            <a:t>DigiEduHack</a:t>
          </a:r>
          <a:r>
            <a:rPr lang="en-US" sz="1400" dirty="0"/>
            <a:t> days!</a:t>
          </a:r>
        </a:p>
      </dgm:t>
    </dgm:pt>
    <dgm:pt modelId="{4FDAB582-7F50-4D64-84A9-B30D49DD6E84}" type="parTrans" cxnId="{B554F295-D5AC-435C-8F45-C8B20A9B0392}">
      <dgm:prSet/>
      <dgm:spPr/>
      <dgm:t>
        <a:bodyPr/>
        <a:lstStyle/>
        <a:p>
          <a:endParaRPr lang="en-US"/>
        </a:p>
      </dgm:t>
    </dgm:pt>
    <dgm:pt modelId="{722E42E0-E9B9-4F4D-87B9-A4714EDF71AA}" type="sibTrans" cxnId="{B554F295-D5AC-435C-8F45-C8B20A9B0392}">
      <dgm:prSet/>
      <dgm:spPr/>
      <dgm:t>
        <a:bodyPr/>
        <a:lstStyle/>
        <a:p>
          <a:endParaRPr lang="en-US"/>
        </a:p>
      </dgm:t>
    </dgm:pt>
    <dgm:pt modelId="{9A8584B8-C3C5-4983-B280-4BADBF76CB97}">
      <dgm:prSet/>
      <dgm:spPr/>
      <dgm:t>
        <a:bodyPr/>
        <a:lstStyle/>
        <a:p>
          <a:pPr>
            <a:defRPr b="1"/>
          </a:pPr>
          <a:r>
            <a:rPr lang="en-US"/>
            <a:t>December</a:t>
          </a:r>
        </a:p>
      </dgm:t>
    </dgm:pt>
    <dgm:pt modelId="{44BC1B6A-2A20-4493-9BD3-A0CBAF7ADD1F}" type="parTrans" cxnId="{4C23F6CD-0C8C-4343-B25B-71DE1F3B58AD}">
      <dgm:prSet/>
      <dgm:spPr/>
      <dgm:t>
        <a:bodyPr/>
        <a:lstStyle/>
        <a:p>
          <a:endParaRPr lang="en-US"/>
        </a:p>
      </dgm:t>
    </dgm:pt>
    <dgm:pt modelId="{D1940FFC-D3DB-4F7C-901A-309F6E45BA7A}" type="sibTrans" cxnId="{4C23F6CD-0C8C-4343-B25B-71DE1F3B58AD}">
      <dgm:prSet/>
      <dgm:spPr/>
      <dgm:t>
        <a:bodyPr/>
        <a:lstStyle/>
        <a:p>
          <a:endParaRPr lang="en-US"/>
        </a:p>
      </dgm:t>
    </dgm:pt>
    <dgm:pt modelId="{14EBAFAC-5D53-4154-8CB5-2486F2ADD089}">
      <dgm:prSet/>
      <dgm:spPr/>
      <dgm:t>
        <a:bodyPr/>
        <a:lstStyle/>
        <a:p>
          <a:r>
            <a:rPr lang="en-US" dirty="0"/>
            <a:t>Evaluation</a:t>
          </a:r>
        </a:p>
      </dgm:t>
    </dgm:pt>
    <dgm:pt modelId="{B925B675-FE05-4B6D-9B59-BC0C00AB6D3A}" type="parTrans" cxnId="{C4A3212B-11F8-4D35-A1AC-4EA3216DCF76}">
      <dgm:prSet/>
      <dgm:spPr/>
      <dgm:t>
        <a:bodyPr/>
        <a:lstStyle/>
        <a:p>
          <a:endParaRPr lang="en-US"/>
        </a:p>
      </dgm:t>
    </dgm:pt>
    <dgm:pt modelId="{5374336C-B633-4293-ADA0-ED4AF1829BBD}" type="sibTrans" cxnId="{C4A3212B-11F8-4D35-A1AC-4EA3216DCF76}">
      <dgm:prSet/>
      <dgm:spPr/>
      <dgm:t>
        <a:bodyPr/>
        <a:lstStyle/>
        <a:p>
          <a:endParaRPr lang="en-US"/>
        </a:p>
      </dgm:t>
    </dgm:pt>
    <dgm:pt modelId="{764E7197-53FB-4168-9B32-ADC7CD27C162}">
      <dgm:prSet/>
      <dgm:spPr/>
      <dgm:t>
        <a:bodyPr/>
        <a:lstStyle/>
        <a:p>
          <a:r>
            <a:rPr lang="en-US" dirty="0"/>
            <a:t>MOOCs available</a:t>
          </a:r>
        </a:p>
      </dgm:t>
    </dgm:pt>
    <dgm:pt modelId="{8C5BC799-BB1F-446E-98D2-BB1B91C5421B}" type="parTrans" cxnId="{CC21FC6C-AA32-4466-8FCE-E3A95D7AC902}">
      <dgm:prSet/>
      <dgm:spPr/>
      <dgm:t>
        <a:bodyPr/>
        <a:lstStyle/>
        <a:p>
          <a:endParaRPr lang="en-BE"/>
        </a:p>
      </dgm:t>
    </dgm:pt>
    <dgm:pt modelId="{7C5C7ACB-C6B6-4631-8A05-8A729501D7F2}" type="sibTrans" cxnId="{CC21FC6C-AA32-4466-8FCE-E3A95D7AC902}">
      <dgm:prSet/>
      <dgm:spPr/>
      <dgm:t>
        <a:bodyPr/>
        <a:lstStyle/>
        <a:p>
          <a:endParaRPr lang="en-BE"/>
        </a:p>
      </dgm:t>
    </dgm:pt>
    <dgm:pt modelId="{E451E5E8-2250-41DC-BCBE-331D1DAEEE0D}">
      <dgm:prSet/>
      <dgm:spPr/>
      <dgm:t>
        <a:bodyPr/>
        <a:lstStyle/>
        <a:p>
          <a:pPr>
            <a:defRPr b="1"/>
          </a:pPr>
          <a:r>
            <a:rPr lang="en-US" dirty="0"/>
            <a:t>January</a:t>
          </a:r>
        </a:p>
      </dgm:t>
    </dgm:pt>
    <dgm:pt modelId="{4E720E32-C4A4-4A87-A799-A0520DEDC5DC}" type="parTrans" cxnId="{7C2D58B4-26C9-49C8-94B2-793D3746BC8F}">
      <dgm:prSet/>
      <dgm:spPr/>
      <dgm:t>
        <a:bodyPr/>
        <a:lstStyle/>
        <a:p>
          <a:endParaRPr lang="en-BE"/>
        </a:p>
      </dgm:t>
    </dgm:pt>
    <dgm:pt modelId="{83F4B5C3-9638-4211-81CA-340BA9EA49BA}" type="sibTrans" cxnId="{7C2D58B4-26C9-49C8-94B2-793D3746BC8F}">
      <dgm:prSet/>
      <dgm:spPr/>
      <dgm:t>
        <a:bodyPr/>
        <a:lstStyle/>
        <a:p>
          <a:endParaRPr lang="en-BE"/>
        </a:p>
      </dgm:t>
    </dgm:pt>
    <dgm:pt modelId="{CF69CD47-4852-4496-A60F-05219852A69B}">
      <dgm:prSet/>
      <dgm:spPr/>
      <dgm:t>
        <a:bodyPr/>
        <a:lstStyle/>
        <a:p>
          <a:pPr>
            <a:defRPr b="1"/>
          </a:pPr>
          <a:r>
            <a:rPr lang="en-US" dirty="0"/>
            <a:t>February</a:t>
          </a:r>
        </a:p>
      </dgm:t>
    </dgm:pt>
    <dgm:pt modelId="{116B90EB-44D0-45A5-99CE-9DE3EC4E8B6D}" type="parTrans" cxnId="{D7F9689A-E1B1-4282-AB4D-8CC3CA151AD5}">
      <dgm:prSet/>
      <dgm:spPr/>
      <dgm:t>
        <a:bodyPr/>
        <a:lstStyle/>
        <a:p>
          <a:endParaRPr lang="en-BE"/>
        </a:p>
      </dgm:t>
    </dgm:pt>
    <dgm:pt modelId="{22DE828C-FF81-44DE-8628-2ED627ADBC71}" type="sibTrans" cxnId="{D7F9689A-E1B1-4282-AB4D-8CC3CA151AD5}">
      <dgm:prSet/>
      <dgm:spPr/>
      <dgm:t>
        <a:bodyPr/>
        <a:lstStyle/>
        <a:p>
          <a:endParaRPr lang="en-BE"/>
        </a:p>
      </dgm:t>
    </dgm:pt>
    <dgm:pt modelId="{759CD050-F4A6-4DFC-89CD-9BCA8788FC67}">
      <dgm:prSet/>
      <dgm:spPr/>
      <dgm:t>
        <a:bodyPr/>
        <a:lstStyle/>
        <a:p>
          <a:r>
            <a:rPr lang="en-US" dirty="0"/>
            <a:t>Awarding ceremony</a:t>
          </a:r>
        </a:p>
      </dgm:t>
    </dgm:pt>
    <dgm:pt modelId="{DFFE4516-587E-4D5E-9166-F044D1302FFC}" type="parTrans" cxnId="{77B63480-9C3D-46B3-92FA-82D4D08AF9BF}">
      <dgm:prSet/>
      <dgm:spPr/>
      <dgm:t>
        <a:bodyPr/>
        <a:lstStyle/>
        <a:p>
          <a:endParaRPr lang="en-BE"/>
        </a:p>
      </dgm:t>
    </dgm:pt>
    <dgm:pt modelId="{8C9738E0-2C5A-4861-B190-474552F7D9D1}" type="sibTrans" cxnId="{77B63480-9C3D-46B3-92FA-82D4D08AF9BF}">
      <dgm:prSet/>
      <dgm:spPr/>
      <dgm:t>
        <a:bodyPr/>
        <a:lstStyle/>
        <a:p>
          <a:endParaRPr lang="en-BE"/>
        </a:p>
      </dgm:t>
    </dgm:pt>
    <dgm:pt modelId="{7B2BCD4E-69A6-4CA8-B84B-F01D3BA1BF1A}">
      <dgm:prSet/>
      <dgm:spPr/>
      <dgm:t>
        <a:bodyPr/>
        <a:lstStyle/>
        <a:p>
          <a:r>
            <a:rPr lang="en-US" dirty="0"/>
            <a:t>Public voting</a:t>
          </a:r>
        </a:p>
      </dgm:t>
    </dgm:pt>
    <dgm:pt modelId="{AF069C59-1026-4404-990B-A817B1CBB3DF}" type="parTrans" cxnId="{581E5B0A-617A-4F26-A5DA-D7AD60D0EDDD}">
      <dgm:prSet/>
      <dgm:spPr/>
      <dgm:t>
        <a:bodyPr/>
        <a:lstStyle/>
        <a:p>
          <a:endParaRPr lang="en-BE"/>
        </a:p>
      </dgm:t>
    </dgm:pt>
    <dgm:pt modelId="{ADA50010-24CC-47B9-9F6C-CFDA26E73FCF}" type="sibTrans" cxnId="{581E5B0A-617A-4F26-A5DA-D7AD60D0EDDD}">
      <dgm:prSet/>
      <dgm:spPr/>
      <dgm:t>
        <a:bodyPr/>
        <a:lstStyle/>
        <a:p>
          <a:endParaRPr lang="en-BE"/>
        </a:p>
      </dgm:t>
    </dgm:pt>
    <dgm:pt modelId="{80A5CB0B-3F60-4D8C-8F37-3A9927E4B5B9}" type="pres">
      <dgm:prSet presAssocID="{C344701A-0F2B-41F7-B572-2743B3EB951C}" presName="root" presStyleCnt="0">
        <dgm:presLayoutVars>
          <dgm:chMax/>
          <dgm:chPref/>
          <dgm:animLvl val="lvl"/>
        </dgm:presLayoutVars>
      </dgm:prSet>
      <dgm:spPr/>
    </dgm:pt>
    <dgm:pt modelId="{33BFAE82-E9B6-4D59-94FE-CD64602404D9}" type="pres">
      <dgm:prSet presAssocID="{C344701A-0F2B-41F7-B572-2743B3EB951C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EC3DE5E-C422-4FD0-BA84-96004CCAB098}" type="pres">
      <dgm:prSet presAssocID="{C344701A-0F2B-41F7-B572-2743B3EB951C}" presName="nodes" presStyleCnt="0">
        <dgm:presLayoutVars>
          <dgm:chMax/>
          <dgm:chPref/>
          <dgm:animLvl val="lvl"/>
        </dgm:presLayoutVars>
      </dgm:prSet>
      <dgm:spPr/>
    </dgm:pt>
    <dgm:pt modelId="{916E1FE2-D1E8-484A-9FEA-5BFD853FB132}" type="pres">
      <dgm:prSet presAssocID="{C8A715B3-9C85-48B6-AC58-8861F4F67156}" presName="composite" presStyleCnt="0"/>
      <dgm:spPr/>
    </dgm:pt>
    <dgm:pt modelId="{289D07A7-1FB3-46B2-B858-76A0146C2531}" type="pres">
      <dgm:prSet presAssocID="{C8A715B3-9C85-48B6-AC58-8861F4F67156}" presName="ConnectorPoint" presStyleLbl="lnNode1" presStyleIdx="0" presStyleCnt="11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2C925A2-2202-43C3-89A0-7F51A70D78B9}" type="pres">
      <dgm:prSet presAssocID="{C8A715B3-9C85-48B6-AC58-8861F4F67156}" presName="DropPinPlaceHolder" presStyleCnt="0"/>
      <dgm:spPr/>
    </dgm:pt>
    <dgm:pt modelId="{89DB578D-F2AF-46AA-A630-425157F544F3}" type="pres">
      <dgm:prSet presAssocID="{C8A715B3-9C85-48B6-AC58-8861F4F67156}" presName="DropPin" presStyleLbl="alignNode1" presStyleIdx="0" presStyleCnt="11"/>
      <dgm:spPr/>
    </dgm:pt>
    <dgm:pt modelId="{DEEAD659-E1CF-4F36-A7FC-00E515E9CF4F}" type="pres">
      <dgm:prSet presAssocID="{C8A715B3-9C85-48B6-AC58-8861F4F67156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087ED6B-3E88-461F-A9C3-C4A53E86B307}" type="pres">
      <dgm:prSet presAssocID="{C8A715B3-9C85-48B6-AC58-8861F4F67156}" presName="L2TextContainer" presStyleLbl="revTx" presStyleIdx="0" presStyleCnt="22">
        <dgm:presLayoutVars>
          <dgm:bulletEnabled val="1"/>
        </dgm:presLayoutVars>
      </dgm:prSet>
      <dgm:spPr/>
    </dgm:pt>
    <dgm:pt modelId="{EC38B16A-5F95-4F7F-9308-4E98DC9DE00D}" type="pres">
      <dgm:prSet presAssocID="{C8A715B3-9C85-48B6-AC58-8861F4F67156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78C65862-6BA0-416E-9A85-34E59C1F9EA7}" type="pres">
      <dgm:prSet presAssocID="{C8A715B3-9C85-48B6-AC58-8861F4F67156}" presName="ConnectLine" presStyleLbl="sibTrans1D1" presStyleIdx="0" presStyleCnt="11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0A26A27-65B0-4106-89BD-913EE65421B4}" type="pres">
      <dgm:prSet presAssocID="{C8A715B3-9C85-48B6-AC58-8861F4F67156}" presName="EmptyPlaceHolder" presStyleCnt="0"/>
      <dgm:spPr/>
    </dgm:pt>
    <dgm:pt modelId="{0A85BA56-E15C-480B-9CF9-5422794BFA3E}" type="pres">
      <dgm:prSet presAssocID="{D64409D7-86AF-4BCC-A0AA-92F69521755B}" presName="spaceBetweenRectangles" presStyleCnt="0"/>
      <dgm:spPr/>
    </dgm:pt>
    <dgm:pt modelId="{B0BB4475-4060-44F6-AAA9-46CB81802F0D}" type="pres">
      <dgm:prSet presAssocID="{92FAF694-3BAB-4091-96FB-FCF69EB909AE}" presName="composite" presStyleCnt="0"/>
      <dgm:spPr/>
    </dgm:pt>
    <dgm:pt modelId="{AB2A4D2F-F9F1-42E8-A88F-8A8FB1709800}" type="pres">
      <dgm:prSet presAssocID="{92FAF694-3BAB-4091-96FB-FCF69EB909AE}" presName="ConnectorPoint" presStyleLbl="lnNode1" presStyleIdx="1" presStyleCnt="11"/>
      <dgm:spPr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8F5DC3A-D430-4255-84BB-31303D88220C}" type="pres">
      <dgm:prSet presAssocID="{92FAF694-3BAB-4091-96FB-FCF69EB909AE}" presName="DropPinPlaceHolder" presStyleCnt="0"/>
      <dgm:spPr/>
    </dgm:pt>
    <dgm:pt modelId="{73446A4A-4854-43FE-9C89-15AF67FCFD40}" type="pres">
      <dgm:prSet presAssocID="{92FAF694-3BAB-4091-96FB-FCF69EB909AE}" presName="DropPin" presStyleLbl="alignNode1" presStyleIdx="1" presStyleCnt="11"/>
      <dgm:spPr/>
    </dgm:pt>
    <dgm:pt modelId="{4A27F51E-F9BC-4FE7-8D53-2747786D84E8}" type="pres">
      <dgm:prSet presAssocID="{92FAF694-3BAB-4091-96FB-FCF69EB909AE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8E76774-DB42-4564-9DCC-392F79AD8FE0}" type="pres">
      <dgm:prSet presAssocID="{92FAF694-3BAB-4091-96FB-FCF69EB909AE}" presName="L2TextContainer" presStyleLbl="revTx" presStyleIdx="2" presStyleCnt="22">
        <dgm:presLayoutVars>
          <dgm:bulletEnabled val="1"/>
        </dgm:presLayoutVars>
      </dgm:prSet>
      <dgm:spPr/>
    </dgm:pt>
    <dgm:pt modelId="{CCEFA84F-5D30-4360-8576-6BE1A45728BF}" type="pres">
      <dgm:prSet presAssocID="{92FAF694-3BAB-4091-96FB-FCF69EB909AE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5218231A-433B-4807-8E0B-1F688C51880F}" type="pres">
      <dgm:prSet presAssocID="{92FAF694-3BAB-4091-96FB-FCF69EB909AE}" presName="ConnectLine" presStyleLbl="sibTrans1D1" presStyleIdx="1" presStyleCnt="11"/>
      <dgm:spPr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gm:spPr>
    </dgm:pt>
    <dgm:pt modelId="{6A3859F6-BB0E-4FB9-82E2-2C43AB2172C5}" type="pres">
      <dgm:prSet presAssocID="{92FAF694-3BAB-4091-96FB-FCF69EB909AE}" presName="EmptyPlaceHolder" presStyleCnt="0"/>
      <dgm:spPr/>
    </dgm:pt>
    <dgm:pt modelId="{492F3487-A14E-46BF-99AF-C19F0E3E8287}" type="pres">
      <dgm:prSet presAssocID="{D3421D1D-9D4C-44DB-8349-2001691CF68B}" presName="spaceBetweenRectangles" presStyleCnt="0"/>
      <dgm:spPr/>
    </dgm:pt>
    <dgm:pt modelId="{761E40BD-C888-46C1-834A-25484DB7F115}" type="pres">
      <dgm:prSet presAssocID="{E49D0611-460B-42DF-B800-A42696248476}" presName="composite" presStyleCnt="0"/>
      <dgm:spPr/>
    </dgm:pt>
    <dgm:pt modelId="{6314811C-CC15-46A3-9713-6A3E2B89484B}" type="pres">
      <dgm:prSet presAssocID="{E49D0611-460B-42DF-B800-A42696248476}" presName="ConnectorPoint" presStyleLbl="lnNode1" presStyleIdx="2" presStyleCnt="11"/>
      <dgm:spPr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7FCB3F-4407-4C15-B1FB-0EF0640CAE1F}" type="pres">
      <dgm:prSet presAssocID="{E49D0611-460B-42DF-B800-A42696248476}" presName="DropPinPlaceHolder" presStyleCnt="0"/>
      <dgm:spPr/>
    </dgm:pt>
    <dgm:pt modelId="{F4E12537-5F2B-4B7B-ADF3-9F3F5284F3D1}" type="pres">
      <dgm:prSet presAssocID="{E49D0611-460B-42DF-B800-A42696248476}" presName="DropPin" presStyleLbl="alignNode1" presStyleIdx="2" presStyleCnt="11"/>
      <dgm:spPr/>
    </dgm:pt>
    <dgm:pt modelId="{AC922451-FB8C-46DB-B22A-DA61176BD4DC}" type="pres">
      <dgm:prSet presAssocID="{E49D0611-460B-42DF-B800-A42696248476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B1D1A7B-06A3-4A77-B7CF-6C7970C07941}" type="pres">
      <dgm:prSet presAssocID="{E49D0611-460B-42DF-B800-A42696248476}" presName="L2TextContainer" presStyleLbl="revTx" presStyleIdx="4" presStyleCnt="22">
        <dgm:presLayoutVars>
          <dgm:bulletEnabled val="1"/>
        </dgm:presLayoutVars>
      </dgm:prSet>
      <dgm:spPr/>
    </dgm:pt>
    <dgm:pt modelId="{26C7CCC2-0882-4874-820E-DA90B5129BBC}" type="pres">
      <dgm:prSet presAssocID="{E49D0611-460B-42DF-B800-A42696248476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91302DAC-6C9D-44D7-89D7-90C1FF98D8FE}" type="pres">
      <dgm:prSet presAssocID="{E49D0611-460B-42DF-B800-A42696248476}" presName="ConnectLine" presStyleLbl="sibTrans1D1" presStyleIdx="2" presStyleCnt="11"/>
      <dgm:spPr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gm:spPr>
    </dgm:pt>
    <dgm:pt modelId="{F196E78C-8FD3-4EF2-9F7F-BD7FAE4DBAE0}" type="pres">
      <dgm:prSet presAssocID="{E49D0611-460B-42DF-B800-A42696248476}" presName="EmptyPlaceHolder" presStyleCnt="0"/>
      <dgm:spPr/>
    </dgm:pt>
    <dgm:pt modelId="{02A5B721-4251-4EFF-98BE-DE267C857717}" type="pres">
      <dgm:prSet presAssocID="{59F86ABB-4C10-4A46-B21B-76C20D27987D}" presName="spaceBetweenRectangles" presStyleCnt="0"/>
      <dgm:spPr/>
    </dgm:pt>
    <dgm:pt modelId="{07433EEA-05E9-41EA-A5E2-746C8D33E1A3}" type="pres">
      <dgm:prSet presAssocID="{87A031AE-3892-42D0-A4D4-6D205B0848D2}" presName="composite" presStyleCnt="0"/>
      <dgm:spPr/>
    </dgm:pt>
    <dgm:pt modelId="{3E9E24BB-C1A1-448B-8ADB-5A067880C0F9}" type="pres">
      <dgm:prSet presAssocID="{87A031AE-3892-42D0-A4D4-6D205B0848D2}" presName="ConnectorPoint" presStyleLbl="lnNode1" presStyleIdx="3" presStyleCnt="11"/>
      <dgm:spPr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AD91868-6291-43F7-A606-AD935307EC01}" type="pres">
      <dgm:prSet presAssocID="{87A031AE-3892-42D0-A4D4-6D205B0848D2}" presName="DropPinPlaceHolder" presStyleCnt="0"/>
      <dgm:spPr/>
    </dgm:pt>
    <dgm:pt modelId="{1BCB74A6-8D62-4AF0-8032-DB9BFE595345}" type="pres">
      <dgm:prSet presAssocID="{87A031AE-3892-42D0-A4D4-6D205B0848D2}" presName="DropPin" presStyleLbl="alignNode1" presStyleIdx="3" presStyleCnt="11"/>
      <dgm:spPr/>
    </dgm:pt>
    <dgm:pt modelId="{76A5B064-E4E7-4FA7-9084-1FD1874534E7}" type="pres">
      <dgm:prSet presAssocID="{87A031AE-3892-42D0-A4D4-6D205B0848D2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3C26315-17FC-47FA-BCC6-D880845A99C9}" type="pres">
      <dgm:prSet presAssocID="{87A031AE-3892-42D0-A4D4-6D205B0848D2}" presName="L2TextContainer" presStyleLbl="revTx" presStyleIdx="6" presStyleCnt="22">
        <dgm:presLayoutVars>
          <dgm:bulletEnabled val="1"/>
        </dgm:presLayoutVars>
      </dgm:prSet>
      <dgm:spPr/>
    </dgm:pt>
    <dgm:pt modelId="{81E0CC8B-ACF5-496D-946A-523E386AA252}" type="pres">
      <dgm:prSet presAssocID="{87A031AE-3892-42D0-A4D4-6D205B0848D2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</dgm:pt>
    <dgm:pt modelId="{50049F25-97B3-465F-90BE-26A41E7337D6}" type="pres">
      <dgm:prSet presAssocID="{87A031AE-3892-42D0-A4D4-6D205B0848D2}" presName="ConnectLine" presStyleLbl="sibTrans1D1" presStyleIdx="3" presStyleCnt="11"/>
      <dgm:spPr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gm:spPr>
    </dgm:pt>
    <dgm:pt modelId="{5D6F4B16-FD10-40CA-9D35-38BD4DC13781}" type="pres">
      <dgm:prSet presAssocID="{87A031AE-3892-42D0-A4D4-6D205B0848D2}" presName="EmptyPlaceHolder" presStyleCnt="0"/>
      <dgm:spPr/>
    </dgm:pt>
    <dgm:pt modelId="{A3042901-E8B1-447E-9E1B-E516D513D1F0}" type="pres">
      <dgm:prSet presAssocID="{039AF426-9849-4431-B7FC-9D913876AE53}" presName="spaceBetweenRectangles" presStyleCnt="0"/>
      <dgm:spPr/>
    </dgm:pt>
    <dgm:pt modelId="{DF1AF4B0-01AE-44E1-A1E5-ADA0A81C8392}" type="pres">
      <dgm:prSet presAssocID="{D5F0DE44-5F2C-404A-8B35-A29EDEFB8B24}" presName="composite" presStyleCnt="0"/>
      <dgm:spPr/>
    </dgm:pt>
    <dgm:pt modelId="{BCE228D1-492D-465B-9809-CCF50FA9F8F9}" type="pres">
      <dgm:prSet presAssocID="{D5F0DE44-5F2C-404A-8B35-A29EDEFB8B24}" presName="ConnectorPoint" presStyleLbl="lnNode1" presStyleIdx="4" presStyleCnt="11"/>
      <dgm:spPr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A0968A6-812B-4CF6-A5AB-483D9F3849D0}" type="pres">
      <dgm:prSet presAssocID="{D5F0DE44-5F2C-404A-8B35-A29EDEFB8B24}" presName="DropPinPlaceHolder" presStyleCnt="0"/>
      <dgm:spPr/>
    </dgm:pt>
    <dgm:pt modelId="{58A24505-4ABD-4690-80F4-7BE84D215555}" type="pres">
      <dgm:prSet presAssocID="{D5F0DE44-5F2C-404A-8B35-A29EDEFB8B24}" presName="DropPin" presStyleLbl="alignNode1" presStyleIdx="4" presStyleCnt="11"/>
      <dgm:spPr/>
    </dgm:pt>
    <dgm:pt modelId="{2D88F87F-238A-4CFC-ACC0-40983EE97069}" type="pres">
      <dgm:prSet presAssocID="{D5F0DE44-5F2C-404A-8B35-A29EDEFB8B24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D4B7934-3FD2-4659-8848-7DDFC63D2FBB}" type="pres">
      <dgm:prSet presAssocID="{D5F0DE44-5F2C-404A-8B35-A29EDEFB8B24}" presName="L2TextContainer" presStyleLbl="revTx" presStyleIdx="8" presStyleCnt="22">
        <dgm:presLayoutVars>
          <dgm:bulletEnabled val="1"/>
        </dgm:presLayoutVars>
      </dgm:prSet>
      <dgm:spPr/>
    </dgm:pt>
    <dgm:pt modelId="{09D93C8F-E167-4321-8D50-C3224EE45359}" type="pres">
      <dgm:prSet presAssocID="{D5F0DE44-5F2C-404A-8B35-A29EDEFB8B24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05FC3C2A-BE9B-481F-A65B-5C358EB2DAAA}" type="pres">
      <dgm:prSet presAssocID="{D5F0DE44-5F2C-404A-8B35-A29EDEFB8B24}" presName="ConnectLine" presStyleLbl="sibTrans1D1" presStyleIdx="4" presStyleCnt="11"/>
      <dgm:spPr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gm:spPr>
    </dgm:pt>
    <dgm:pt modelId="{978EAC2C-D8B6-4B6B-99F3-3B37E24004C9}" type="pres">
      <dgm:prSet presAssocID="{D5F0DE44-5F2C-404A-8B35-A29EDEFB8B24}" presName="EmptyPlaceHolder" presStyleCnt="0"/>
      <dgm:spPr/>
    </dgm:pt>
    <dgm:pt modelId="{448BFE12-F8D9-42AB-8899-F4F9A7737EB1}" type="pres">
      <dgm:prSet presAssocID="{868CD7AE-A83C-4217-AC4C-44B38EDBCF6D}" presName="spaceBetweenRectangles" presStyleCnt="0"/>
      <dgm:spPr/>
    </dgm:pt>
    <dgm:pt modelId="{58F63349-5524-4375-B7A0-62BECB35DA17}" type="pres">
      <dgm:prSet presAssocID="{5B581470-515B-46B9-BED6-F6A419C7B480}" presName="composite" presStyleCnt="0"/>
      <dgm:spPr/>
    </dgm:pt>
    <dgm:pt modelId="{84182853-1DF0-4ED3-9A00-2BD0792EE749}" type="pres">
      <dgm:prSet presAssocID="{5B581470-515B-46B9-BED6-F6A419C7B480}" presName="ConnectorPoint" presStyleLbl="lnNode1" presStyleIdx="5" presStyleCnt="11"/>
      <dgm:spPr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BC24A34-FEBB-45F3-9606-FF5E935064CE}" type="pres">
      <dgm:prSet presAssocID="{5B581470-515B-46B9-BED6-F6A419C7B480}" presName="DropPinPlaceHolder" presStyleCnt="0"/>
      <dgm:spPr/>
    </dgm:pt>
    <dgm:pt modelId="{C948A257-117B-4D90-B38F-2ABB60922A5B}" type="pres">
      <dgm:prSet presAssocID="{5B581470-515B-46B9-BED6-F6A419C7B480}" presName="DropPin" presStyleLbl="alignNode1" presStyleIdx="5" presStyleCnt="11"/>
      <dgm:spPr/>
    </dgm:pt>
    <dgm:pt modelId="{4F0F00A2-775B-46A9-A026-C535D3EED464}" type="pres">
      <dgm:prSet presAssocID="{5B581470-515B-46B9-BED6-F6A419C7B480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FE8A60-5E83-4C76-9BFF-9242050EE8E3}" type="pres">
      <dgm:prSet presAssocID="{5B581470-515B-46B9-BED6-F6A419C7B480}" presName="L2TextContainer" presStyleLbl="revTx" presStyleIdx="10" presStyleCnt="22">
        <dgm:presLayoutVars>
          <dgm:bulletEnabled val="1"/>
        </dgm:presLayoutVars>
      </dgm:prSet>
      <dgm:spPr/>
    </dgm:pt>
    <dgm:pt modelId="{818E6D57-2B83-481B-B36D-73BC0027FD4B}" type="pres">
      <dgm:prSet presAssocID="{5B581470-515B-46B9-BED6-F6A419C7B480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AA37F41A-1201-4BFE-89A1-A8E31525E253}" type="pres">
      <dgm:prSet presAssocID="{5B581470-515B-46B9-BED6-F6A419C7B480}" presName="ConnectLine" presStyleLbl="sibTrans1D1" presStyleIdx="5" presStyleCnt="11"/>
      <dgm:spPr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gm:spPr>
    </dgm:pt>
    <dgm:pt modelId="{4E3E2900-F554-4F61-9B4A-37DE0A448551}" type="pres">
      <dgm:prSet presAssocID="{5B581470-515B-46B9-BED6-F6A419C7B480}" presName="EmptyPlaceHolder" presStyleCnt="0"/>
      <dgm:spPr/>
    </dgm:pt>
    <dgm:pt modelId="{510186E0-1CA8-406E-A535-74052A94376A}" type="pres">
      <dgm:prSet presAssocID="{6B96B28F-299C-4DEC-A739-8CB277183EB8}" presName="spaceBetweenRectangles" presStyleCnt="0"/>
      <dgm:spPr/>
    </dgm:pt>
    <dgm:pt modelId="{3DEE84B4-1F12-4CA5-9F57-29C006C287DE}" type="pres">
      <dgm:prSet presAssocID="{11A308BA-B699-428A-9943-A99EB73FEC28}" presName="composite" presStyleCnt="0"/>
      <dgm:spPr/>
    </dgm:pt>
    <dgm:pt modelId="{16DC2970-ACD3-4784-B288-BC01D62E3451}" type="pres">
      <dgm:prSet presAssocID="{11A308BA-B699-428A-9943-A99EB73FEC28}" presName="ConnectorPoint" presStyleLbl="lnNode1" presStyleIdx="6" presStyleCnt="11"/>
      <dgm:spPr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88008A2-3E93-4BDE-A707-5389762D807C}" type="pres">
      <dgm:prSet presAssocID="{11A308BA-B699-428A-9943-A99EB73FEC28}" presName="DropPinPlaceHolder" presStyleCnt="0"/>
      <dgm:spPr/>
    </dgm:pt>
    <dgm:pt modelId="{903D2409-1DB9-4F66-94C9-4A07E99D8D9E}" type="pres">
      <dgm:prSet presAssocID="{11A308BA-B699-428A-9943-A99EB73FEC28}" presName="DropPin" presStyleLbl="alignNode1" presStyleIdx="6" presStyleCnt="11"/>
      <dgm:spPr/>
    </dgm:pt>
    <dgm:pt modelId="{F352C7D2-4A49-4AD2-8AE9-E04DA469A6A9}" type="pres">
      <dgm:prSet presAssocID="{11A308BA-B699-428A-9943-A99EB73FEC28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A940626-1A2D-443C-B827-2B933EB05D16}" type="pres">
      <dgm:prSet presAssocID="{11A308BA-B699-428A-9943-A99EB73FEC28}" presName="L2TextContainer" presStyleLbl="revTx" presStyleIdx="12" presStyleCnt="22">
        <dgm:presLayoutVars>
          <dgm:bulletEnabled val="1"/>
        </dgm:presLayoutVars>
      </dgm:prSet>
      <dgm:spPr/>
    </dgm:pt>
    <dgm:pt modelId="{D438DF4B-2059-4FCF-8606-9E7DB6894FA5}" type="pres">
      <dgm:prSet presAssocID="{11A308BA-B699-428A-9943-A99EB73FEC28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276C7D43-7D11-4AFF-A1E1-A5D58B0DB99E}" type="pres">
      <dgm:prSet presAssocID="{11A308BA-B699-428A-9943-A99EB73FEC28}" presName="ConnectLine" presStyleLbl="sibTrans1D1" presStyleIdx="6" presStyleCnt="11"/>
      <dgm:spPr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gm:spPr>
    </dgm:pt>
    <dgm:pt modelId="{476278F3-5189-440B-BF1A-B59A6D6D6086}" type="pres">
      <dgm:prSet presAssocID="{11A308BA-B699-428A-9943-A99EB73FEC28}" presName="EmptyPlaceHolder" presStyleCnt="0"/>
      <dgm:spPr/>
    </dgm:pt>
    <dgm:pt modelId="{99D20997-D095-460B-BAB3-7787B1064344}" type="pres">
      <dgm:prSet presAssocID="{4C1E0877-6C19-424A-88CE-75752F92E695}" presName="spaceBetweenRectangles" presStyleCnt="0"/>
      <dgm:spPr/>
    </dgm:pt>
    <dgm:pt modelId="{5FA39489-8E07-4630-BCC0-A7AF1560B3C4}" type="pres">
      <dgm:prSet presAssocID="{CD526E86-0929-416A-B1BD-30423668F5F5}" presName="composite" presStyleCnt="0"/>
      <dgm:spPr/>
    </dgm:pt>
    <dgm:pt modelId="{81C11A61-D85D-4E27-BAFF-4408F5544D91}" type="pres">
      <dgm:prSet presAssocID="{CD526E86-0929-416A-B1BD-30423668F5F5}" presName="ConnectorPoint" presStyleLbl="lnNode1" presStyleIdx="7" presStyleCnt="11"/>
      <dgm:spPr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95B502-4110-4EC0-99FA-9BB6EABC240F}" type="pres">
      <dgm:prSet presAssocID="{CD526E86-0929-416A-B1BD-30423668F5F5}" presName="DropPinPlaceHolder" presStyleCnt="0"/>
      <dgm:spPr/>
    </dgm:pt>
    <dgm:pt modelId="{F04FD7D4-5DD2-41F7-84D8-B9A6AB004F66}" type="pres">
      <dgm:prSet presAssocID="{CD526E86-0929-416A-B1BD-30423668F5F5}" presName="DropPin" presStyleLbl="alignNode1" presStyleIdx="7" presStyleCnt="11"/>
      <dgm:spPr/>
    </dgm:pt>
    <dgm:pt modelId="{A85F800B-3E43-457C-8202-10B03103D50B}" type="pres">
      <dgm:prSet presAssocID="{CD526E86-0929-416A-B1BD-30423668F5F5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E80A972-C972-460D-A0B6-84540A6E412A}" type="pres">
      <dgm:prSet presAssocID="{CD526E86-0929-416A-B1BD-30423668F5F5}" presName="L2TextContainer" presStyleLbl="revTx" presStyleIdx="14" presStyleCnt="22">
        <dgm:presLayoutVars>
          <dgm:bulletEnabled val="1"/>
        </dgm:presLayoutVars>
      </dgm:prSet>
      <dgm:spPr/>
    </dgm:pt>
    <dgm:pt modelId="{A3797017-9A72-4B30-85F0-0C7304593ABC}" type="pres">
      <dgm:prSet presAssocID="{CD526E86-0929-416A-B1BD-30423668F5F5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57350E99-9D1D-477D-BC99-67A063634C3F}" type="pres">
      <dgm:prSet presAssocID="{CD526E86-0929-416A-B1BD-30423668F5F5}" presName="ConnectLine" presStyleLbl="sibTrans1D1" presStyleIdx="7" presStyleCnt="11"/>
      <dgm:spPr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gm:spPr>
    </dgm:pt>
    <dgm:pt modelId="{5C0A91B5-626F-4B61-B54B-114F910A9E36}" type="pres">
      <dgm:prSet presAssocID="{CD526E86-0929-416A-B1BD-30423668F5F5}" presName="EmptyPlaceHolder" presStyleCnt="0"/>
      <dgm:spPr/>
    </dgm:pt>
    <dgm:pt modelId="{B13C2AC6-E7A5-4F48-907B-00AEFF2F0C1F}" type="pres">
      <dgm:prSet presAssocID="{D34F7BBC-952B-4C57-8096-AC7DB83DDAC2}" presName="spaceBetweenRectangles" presStyleCnt="0"/>
      <dgm:spPr/>
    </dgm:pt>
    <dgm:pt modelId="{C3858594-44A7-4091-8282-1F6CED33F009}" type="pres">
      <dgm:prSet presAssocID="{9A8584B8-C3C5-4983-B280-4BADBF76CB97}" presName="composite" presStyleCnt="0"/>
      <dgm:spPr/>
    </dgm:pt>
    <dgm:pt modelId="{54B008F2-4E6E-4AC7-A80B-F1B51D4FB471}" type="pres">
      <dgm:prSet presAssocID="{9A8584B8-C3C5-4983-B280-4BADBF76CB97}" presName="ConnectorPoint" presStyleLbl="lnNode1" presStyleIdx="8" presStyleCnt="11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9F4D0DD-9339-42FE-817B-8F9C8EF7053C}" type="pres">
      <dgm:prSet presAssocID="{9A8584B8-C3C5-4983-B280-4BADBF76CB97}" presName="DropPinPlaceHolder" presStyleCnt="0"/>
      <dgm:spPr/>
    </dgm:pt>
    <dgm:pt modelId="{EE7986BC-94B5-429D-AA70-7A055BFCD336}" type="pres">
      <dgm:prSet presAssocID="{9A8584B8-C3C5-4983-B280-4BADBF76CB97}" presName="DropPin" presStyleLbl="alignNode1" presStyleIdx="8" presStyleCnt="11"/>
      <dgm:spPr/>
    </dgm:pt>
    <dgm:pt modelId="{ED12B4DF-9A29-47F5-A702-757E1A2FA1C6}" type="pres">
      <dgm:prSet presAssocID="{9A8584B8-C3C5-4983-B280-4BADBF76CB97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1AC3D7-ECA9-4162-98D6-B228C6653BC0}" type="pres">
      <dgm:prSet presAssocID="{9A8584B8-C3C5-4983-B280-4BADBF76CB97}" presName="L2TextContainer" presStyleLbl="revTx" presStyleIdx="16" presStyleCnt="22">
        <dgm:presLayoutVars>
          <dgm:bulletEnabled val="1"/>
        </dgm:presLayoutVars>
      </dgm:prSet>
      <dgm:spPr/>
    </dgm:pt>
    <dgm:pt modelId="{EF6BBE1F-CDC7-4A80-A83E-C6D22A186C13}" type="pres">
      <dgm:prSet presAssocID="{9A8584B8-C3C5-4983-B280-4BADBF76CB97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4D36FE84-DD38-4561-BE31-B02D9EAE539D}" type="pres">
      <dgm:prSet presAssocID="{9A8584B8-C3C5-4983-B280-4BADBF76CB97}" presName="ConnectLine" presStyleLbl="sibTrans1D1" presStyleIdx="8" presStyleCnt="11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6B6F4CC3-48E9-47B1-A25E-465C40681313}" type="pres">
      <dgm:prSet presAssocID="{9A8584B8-C3C5-4983-B280-4BADBF76CB97}" presName="EmptyPlaceHolder" presStyleCnt="0"/>
      <dgm:spPr/>
    </dgm:pt>
    <dgm:pt modelId="{4C86D764-8F4A-46E2-BB2E-C40DBDE70920}" type="pres">
      <dgm:prSet presAssocID="{D1940FFC-D3DB-4F7C-901A-309F6E45BA7A}" presName="spaceBetweenRectangles" presStyleCnt="0"/>
      <dgm:spPr/>
    </dgm:pt>
    <dgm:pt modelId="{3963981E-CACE-4D49-8506-2AC25F9D5401}" type="pres">
      <dgm:prSet presAssocID="{E451E5E8-2250-41DC-BCBE-331D1DAEEE0D}" presName="composite" presStyleCnt="0"/>
      <dgm:spPr/>
    </dgm:pt>
    <dgm:pt modelId="{D093B3D6-9191-4489-A9CB-A92D74B30541}" type="pres">
      <dgm:prSet presAssocID="{E451E5E8-2250-41DC-BCBE-331D1DAEEE0D}" presName="ConnectorPoint" presStyleLbl="lnNode1" presStyleIdx="9" presStyleCnt="11"/>
      <dgm:spPr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A25AD59-6518-43A1-A04F-92BA9E6771CC}" type="pres">
      <dgm:prSet presAssocID="{E451E5E8-2250-41DC-BCBE-331D1DAEEE0D}" presName="DropPinPlaceHolder" presStyleCnt="0"/>
      <dgm:spPr/>
    </dgm:pt>
    <dgm:pt modelId="{EB867D6B-A8A0-4E41-8E3D-9B29FEA8E1E2}" type="pres">
      <dgm:prSet presAssocID="{E451E5E8-2250-41DC-BCBE-331D1DAEEE0D}" presName="DropPin" presStyleLbl="alignNode1" presStyleIdx="9" presStyleCnt="11"/>
      <dgm:spPr/>
    </dgm:pt>
    <dgm:pt modelId="{11D2996C-2ED4-4F7B-916F-D6CCD4245400}" type="pres">
      <dgm:prSet presAssocID="{E451E5E8-2250-41DC-BCBE-331D1DAEEE0D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D8E5FEB-68ED-46A9-97BF-B8B570599690}" type="pres">
      <dgm:prSet presAssocID="{E451E5E8-2250-41DC-BCBE-331D1DAEEE0D}" presName="L2TextContainer" presStyleLbl="revTx" presStyleIdx="18" presStyleCnt="22">
        <dgm:presLayoutVars>
          <dgm:bulletEnabled val="1"/>
        </dgm:presLayoutVars>
      </dgm:prSet>
      <dgm:spPr/>
    </dgm:pt>
    <dgm:pt modelId="{080CDAD1-29EF-4947-8A1F-560728B6F5CD}" type="pres">
      <dgm:prSet presAssocID="{E451E5E8-2250-41DC-BCBE-331D1DAEEE0D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6B238CFC-0C8A-41E4-A323-F90AC2F9877B}" type="pres">
      <dgm:prSet presAssocID="{E451E5E8-2250-41DC-BCBE-331D1DAEEE0D}" presName="ConnectLine" presStyleLbl="sibTrans1D1" presStyleIdx="9" presStyleCnt="11"/>
      <dgm:spPr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gm:spPr>
    </dgm:pt>
    <dgm:pt modelId="{8E442A14-0A10-4259-BBF1-5DE5C6EA8950}" type="pres">
      <dgm:prSet presAssocID="{E451E5E8-2250-41DC-BCBE-331D1DAEEE0D}" presName="EmptyPlaceHolder" presStyleCnt="0"/>
      <dgm:spPr/>
    </dgm:pt>
    <dgm:pt modelId="{CC83C2AD-D42A-4AE3-A1C7-5FF3C85C3F8D}" type="pres">
      <dgm:prSet presAssocID="{83F4B5C3-9638-4211-81CA-340BA9EA49BA}" presName="spaceBetweenRectangles" presStyleCnt="0"/>
      <dgm:spPr/>
    </dgm:pt>
    <dgm:pt modelId="{F707E626-D362-413C-8854-A96B9DB24379}" type="pres">
      <dgm:prSet presAssocID="{CF69CD47-4852-4496-A60F-05219852A69B}" presName="composite" presStyleCnt="0"/>
      <dgm:spPr/>
    </dgm:pt>
    <dgm:pt modelId="{1144DCCD-9339-49AD-97FC-BFA6579312C2}" type="pres">
      <dgm:prSet presAssocID="{CF69CD47-4852-4496-A60F-05219852A69B}" presName="ConnectorPoint" presStyleLbl="lnNode1" presStyleIdx="10" presStyleCnt="11"/>
      <dgm:spPr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CEAF09-0D0D-4116-9BCC-0D0E8BFBA620}" type="pres">
      <dgm:prSet presAssocID="{CF69CD47-4852-4496-A60F-05219852A69B}" presName="DropPinPlaceHolder" presStyleCnt="0"/>
      <dgm:spPr/>
    </dgm:pt>
    <dgm:pt modelId="{27014C42-67CB-4442-B12E-E99391B76058}" type="pres">
      <dgm:prSet presAssocID="{CF69CD47-4852-4496-A60F-05219852A69B}" presName="DropPin" presStyleLbl="alignNode1" presStyleIdx="10" presStyleCnt="11"/>
      <dgm:spPr/>
    </dgm:pt>
    <dgm:pt modelId="{CFB90793-3734-427F-A4FA-9832FEBEB220}" type="pres">
      <dgm:prSet presAssocID="{CF69CD47-4852-4496-A60F-05219852A69B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ECBD66F-E15E-486B-BA0A-84FB6E71AE07}" type="pres">
      <dgm:prSet presAssocID="{CF69CD47-4852-4496-A60F-05219852A69B}" presName="L2TextContainer" presStyleLbl="revTx" presStyleIdx="20" presStyleCnt="22">
        <dgm:presLayoutVars>
          <dgm:bulletEnabled val="1"/>
        </dgm:presLayoutVars>
      </dgm:prSet>
      <dgm:spPr/>
    </dgm:pt>
    <dgm:pt modelId="{1657FFD1-61A8-43CC-BA8F-40F44984AD97}" type="pres">
      <dgm:prSet presAssocID="{CF69CD47-4852-4496-A60F-05219852A69B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B84C7F36-11F1-471D-96F7-255DE3178B3C}" type="pres">
      <dgm:prSet presAssocID="{CF69CD47-4852-4496-A60F-05219852A69B}" presName="ConnectLine" presStyleLbl="sibTrans1D1" presStyleIdx="10" presStyleCnt="11"/>
      <dgm:spPr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gm:spPr>
    </dgm:pt>
    <dgm:pt modelId="{2AB8B4DC-9532-429D-89DB-0EFCC8BFCA92}" type="pres">
      <dgm:prSet presAssocID="{CF69CD47-4852-4496-A60F-05219852A69B}" presName="EmptyPlaceHolder" presStyleCnt="0"/>
      <dgm:spPr/>
    </dgm:pt>
  </dgm:ptLst>
  <dgm:cxnLst>
    <dgm:cxn modelId="{68C09002-7EB7-41E4-A78A-FEDFA5092FB0}" type="presOf" srcId="{C344701A-0F2B-41F7-B572-2743B3EB951C}" destId="{80A5CB0B-3F60-4D8C-8F37-3A9927E4B5B9}" srcOrd="0" destOrd="0" presId="urn:microsoft.com/office/officeart/2017/3/layout/DropPinTimeline"/>
    <dgm:cxn modelId="{EE4D0503-9F61-43F9-97FC-A71E63FB7F99}" type="presOf" srcId="{5B581470-515B-46B9-BED6-F6A419C7B480}" destId="{818E6D57-2B83-481B-B36D-73BC0027FD4B}" srcOrd="0" destOrd="0" presId="urn:microsoft.com/office/officeart/2017/3/layout/DropPinTimeline"/>
    <dgm:cxn modelId="{1274E506-F65F-4771-8BF5-E979AE0A3FA2}" type="presOf" srcId="{CF69CD47-4852-4496-A60F-05219852A69B}" destId="{1657FFD1-61A8-43CC-BA8F-40F44984AD97}" srcOrd="0" destOrd="0" presId="urn:microsoft.com/office/officeart/2017/3/layout/DropPinTimeline"/>
    <dgm:cxn modelId="{581E5B0A-617A-4F26-A5DA-D7AD60D0EDDD}" srcId="{E451E5E8-2250-41DC-BCBE-331D1DAEEE0D}" destId="{7B2BCD4E-69A6-4CA8-B84B-F01D3BA1BF1A}" srcOrd="0" destOrd="0" parTransId="{AF069C59-1026-4404-990B-A817B1CBB3DF}" sibTransId="{ADA50010-24CC-47B9-9F6C-CFDA26E73FCF}"/>
    <dgm:cxn modelId="{DDB7E90A-6FE6-406C-A612-0392AFB4DA49}" srcId="{C8A715B3-9C85-48B6-AC58-8861F4F67156}" destId="{85143A2E-1CCD-4C00-BEC2-4A9B883D88F4}" srcOrd="0" destOrd="0" parTransId="{2D51BD99-D25C-473D-887E-286C62CA1390}" sibTransId="{75CD8077-9DD6-4A75-B69D-9678AABDBAC6}"/>
    <dgm:cxn modelId="{00F2201F-CF9D-41DB-B1B2-B29CBC6BD999}" srcId="{C344701A-0F2B-41F7-B572-2743B3EB951C}" destId="{D5F0DE44-5F2C-404A-8B35-A29EDEFB8B24}" srcOrd="4" destOrd="0" parTransId="{89CDC68D-5FFC-4468-9DF1-129896916A0D}" sibTransId="{868CD7AE-A83C-4217-AC4C-44B38EDBCF6D}"/>
    <dgm:cxn modelId="{360CC01F-D81D-4932-945C-46CEBE7A0908}" srcId="{C344701A-0F2B-41F7-B572-2743B3EB951C}" destId="{C8A715B3-9C85-48B6-AC58-8861F4F67156}" srcOrd="0" destOrd="0" parTransId="{57AF6F8F-C927-4ECE-8AAF-AE426F902456}" sibTransId="{D64409D7-86AF-4BCC-A0AA-92F69521755B}"/>
    <dgm:cxn modelId="{0F0C6720-B79C-4DA0-A39C-960316F5EC11}" srcId="{87A031AE-3892-42D0-A4D4-6D205B0848D2}" destId="{8D295FC1-87CF-4923-A86E-A945464DEC5A}" srcOrd="0" destOrd="0" parTransId="{C1F26BAB-CA42-43D8-A482-A668E6F80A66}" sibTransId="{1000CA88-404B-4030-BB3E-09427ED3E8EA}"/>
    <dgm:cxn modelId="{C4A3212B-11F8-4D35-A1AC-4EA3216DCF76}" srcId="{9A8584B8-C3C5-4983-B280-4BADBF76CB97}" destId="{14EBAFAC-5D53-4154-8CB5-2486F2ADD089}" srcOrd="0" destOrd="0" parTransId="{B925B675-FE05-4B6D-9B59-BC0C00AB6D3A}" sibTransId="{5374336C-B633-4293-ADA0-ED4AF1829BBD}"/>
    <dgm:cxn modelId="{D8DA2D35-8F7A-4804-B7A5-356BE24EA100}" srcId="{C344701A-0F2B-41F7-B572-2743B3EB951C}" destId="{92FAF694-3BAB-4091-96FB-FCF69EB909AE}" srcOrd="1" destOrd="0" parTransId="{0D6614F0-8EC0-4433-873A-F4FA95CC6286}" sibTransId="{D3421D1D-9D4C-44DB-8349-2001691CF68B}"/>
    <dgm:cxn modelId="{84E97837-F06F-494C-A148-7F339F259A65}" type="presOf" srcId="{759CD050-F4A6-4DFC-89CD-9BCA8788FC67}" destId="{5ECBD66F-E15E-486B-BA0A-84FB6E71AE07}" srcOrd="0" destOrd="0" presId="urn:microsoft.com/office/officeart/2017/3/layout/DropPinTimeline"/>
    <dgm:cxn modelId="{AF5EF037-AD73-43EA-8243-3D4C6A33CF6D}" type="presOf" srcId="{ABB37F27-5BBB-4DDB-AF3C-E0533BE2CAB4}" destId="{6E80A972-C972-460D-A0B6-84540A6E412A}" srcOrd="0" destOrd="0" presId="urn:microsoft.com/office/officeart/2017/3/layout/DropPinTimeline"/>
    <dgm:cxn modelId="{EA0CF83E-7865-46B8-8E7E-7E8AEF3B3E1A}" type="presOf" srcId="{E49D0611-460B-42DF-B800-A42696248476}" destId="{26C7CCC2-0882-4874-820E-DA90B5129BBC}" srcOrd="0" destOrd="0" presId="urn:microsoft.com/office/officeart/2017/3/layout/DropPinTimeline"/>
    <dgm:cxn modelId="{49C99264-E680-4E79-9609-729C6258B23F}" srcId="{C344701A-0F2B-41F7-B572-2743B3EB951C}" destId="{5B581470-515B-46B9-BED6-F6A419C7B480}" srcOrd="5" destOrd="0" parTransId="{004C39D4-F148-4772-A10B-C6A613B07A74}" sibTransId="{6B96B28F-299C-4DEC-A739-8CB277183EB8}"/>
    <dgm:cxn modelId="{62757A67-190B-4A4C-87D2-9DCAE09510E5}" type="presOf" srcId="{7B2BCD4E-69A6-4CA8-B84B-F01D3BA1BF1A}" destId="{1D8E5FEB-68ED-46A9-97BF-B8B570599690}" srcOrd="0" destOrd="0" presId="urn:microsoft.com/office/officeart/2017/3/layout/DropPinTimeline"/>
    <dgm:cxn modelId="{9F955A69-DDA6-477A-9964-700F503D907C}" srcId="{E49D0611-460B-42DF-B800-A42696248476}" destId="{7D26D900-76B1-49C6-8961-B03BBDF2F8B5}" srcOrd="0" destOrd="0" parTransId="{1DCBD33D-49F5-42B4-B203-1DC0BCC47467}" sibTransId="{90A5CC1E-B198-4EC4-B379-B4276DFBCEAA}"/>
    <dgm:cxn modelId="{BD45BD4A-D545-40A3-8AE6-E787A59B0CFD}" srcId="{5B581470-515B-46B9-BED6-F6A419C7B480}" destId="{E595E13A-0300-48C9-A7A2-8E22BFA520CB}" srcOrd="0" destOrd="0" parTransId="{8A7A8D2D-EBD6-49D0-B3F0-9110F879782B}" sibTransId="{9A0B605C-4199-45B4-8E26-C1A037F52CEA}"/>
    <dgm:cxn modelId="{CC21FC6C-AA32-4466-8FCE-E3A95D7AC902}" srcId="{C8A715B3-9C85-48B6-AC58-8861F4F67156}" destId="{764E7197-53FB-4168-9B32-ADC7CD27C162}" srcOrd="1" destOrd="0" parTransId="{8C5BC799-BB1F-446E-98D2-BB1B91C5421B}" sibTransId="{7C5C7ACB-C6B6-4631-8A05-8A729501D7F2}"/>
    <dgm:cxn modelId="{F71B1F6D-1991-40D8-8673-4B6E869FC0DE}" srcId="{D5F0DE44-5F2C-404A-8B35-A29EDEFB8B24}" destId="{CCE04A19-4ACC-40F5-A6D4-761822B6A0C7}" srcOrd="0" destOrd="0" parTransId="{C7F3C5ED-792E-438B-8B0D-51A407EAC3BD}" sibTransId="{5D5AB928-B87D-4E58-A6B1-8C238905F260}"/>
    <dgm:cxn modelId="{0C34174F-C6D3-4C25-BECD-CAF7FE325387}" type="presOf" srcId="{764E7197-53FB-4168-9B32-ADC7CD27C162}" destId="{E087ED6B-3E88-461F-A9C3-C4A53E86B307}" srcOrd="0" destOrd="1" presId="urn:microsoft.com/office/officeart/2017/3/layout/DropPinTimeline"/>
    <dgm:cxn modelId="{959CEB70-9A54-467A-9EC7-38255C2652D5}" type="presOf" srcId="{CCE04A19-4ACC-40F5-A6D4-761822B6A0C7}" destId="{7D4B7934-3FD2-4659-8848-7DDFC63D2FBB}" srcOrd="0" destOrd="0" presId="urn:microsoft.com/office/officeart/2017/3/layout/DropPinTimeline"/>
    <dgm:cxn modelId="{F2007E71-017F-4171-9DC7-4F0F64AEF074}" type="presOf" srcId="{1CC8B4FA-45B1-4CF3-939C-EA8FB3CC815C}" destId="{DA940626-1A2D-443C-B827-2B933EB05D16}" srcOrd="0" destOrd="0" presId="urn:microsoft.com/office/officeart/2017/3/layout/DropPinTimeline"/>
    <dgm:cxn modelId="{E0423072-DE7D-4CB2-90A6-35495282F14F}" type="presOf" srcId="{9A8584B8-C3C5-4983-B280-4BADBF76CB97}" destId="{EF6BBE1F-CDC7-4A80-A83E-C6D22A186C13}" srcOrd="0" destOrd="0" presId="urn:microsoft.com/office/officeart/2017/3/layout/DropPinTimeline"/>
    <dgm:cxn modelId="{CA139572-44E6-469D-8562-1C8490F5981D}" type="presOf" srcId="{CD526E86-0929-416A-B1BD-30423668F5F5}" destId="{A3797017-9A72-4B30-85F0-0C7304593ABC}" srcOrd="0" destOrd="0" presId="urn:microsoft.com/office/officeart/2017/3/layout/DropPinTimeline"/>
    <dgm:cxn modelId="{D3EC5077-B2AE-4C9F-9844-E9A93791ED35}" type="presOf" srcId="{92FAF694-3BAB-4091-96FB-FCF69EB909AE}" destId="{CCEFA84F-5D30-4360-8576-6BE1A45728BF}" srcOrd="0" destOrd="0" presId="urn:microsoft.com/office/officeart/2017/3/layout/DropPinTimeline"/>
    <dgm:cxn modelId="{990CAE7F-5E75-492A-93BC-604F0D336871}" type="presOf" srcId="{7D26D900-76B1-49C6-8961-B03BBDF2F8B5}" destId="{9B1D1A7B-06A3-4A77-B7CF-6C7970C07941}" srcOrd="0" destOrd="0" presId="urn:microsoft.com/office/officeart/2017/3/layout/DropPinTimeline"/>
    <dgm:cxn modelId="{77B63480-9C3D-46B3-92FA-82D4D08AF9BF}" srcId="{CF69CD47-4852-4496-A60F-05219852A69B}" destId="{759CD050-F4A6-4DFC-89CD-9BCA8788FC67}" srcOrd="0" destOrd="0" parTransId="{DFFE4516-587E-4D5E-9166-F044D1302FFC}" sibTransId="{8C9738E0-2C5A-4861-B190-474552F7D9D1}"/>
    <dgm:cxn modelId="{9E791281-4116-40DA-B243-6405D1A831AD}" srcId="{11A308BA-B699-428A-9943-A99EB73FEC28}" destId="{1CC8B4FA-45B1-4CF3-939C-EA8FB3CC815C}" srcOrd="0" destOrd="0" parTransId="{9BAE7035-77E1-4367-B30A-4059963B4717}" sibTransId="{9396FBF6-1C4E-49C4-8780-39D3251A9CE7}"/>
    <dgm:cxn modelId="{AE6D2381-6BB9-4D86-A865-6DB949056420}" type="presOf" srcId="{E595E13A-0300-48C9-A7A2-8E22BFA520CB}" destId="{BBFE8A60-5E83-4C76-9BFF-9242050EE8E3}" srcOrd="0" destOrd="0" presId="urn:microsoft.com/office/officeart/2017/3/layout/DropPinTimeline"/>
    <dgm:cxn modelId="{B554F295-D5AC-435C-8F45-C8B20A9B0392}" srcId="{CD526E86-0929-416A-B1BD-30423668F5F5}" destId="{ABB37F27-5BBB-4DDB-AF3C-E0533BE2CAB4}" srcOrd="0" destOrd="0" parTransId="{4FDAB582-7F50-4D64-84A9-B30D49DD6E84}" sibTransId="{722E42E0-E9B9-4F4D-87B9-A4714EDF71AA}"/>
    <dgm:cxn modelId="{55FF8699-B1F9-406B-9386-1A010026AF53}" type="presOf" srcId="{D7D025E0-6C27-46D6-B0F7-3D0B68F263CF}" destId="{88E76774-DB42-4564-9DCC-392F79AD8FE0}" srcOrd="0" destOrd="0" presId="urn:microsoft.com/office/officeart/2017/3/layout/DropPinTimeline"/>
    <dgm:cxn modelId="{D7F9689A-E1B1-4282-AB4D-8CC3CA151AD5}" srcId="{C344701A-0F2B-41F7-B572-2743B3EB951C}" destId="{CF69CD47-4852-4496-A60F-05219852A69B}" srcOrd="10" destOrd="0" parTransId="{116B90EB-44D0-45A5-99CE-9DE3EC4E8B6D}" sibTransId="{22DE828C-FF81-44DE-8628-2ED627ADBC71}"/>
    <dgm:cxn modelId="{93E990A7-90E7-41F6-9CD6-649799720CC9}" type="presOf" srcId="{87A031AE-3892-42D0-A4D4-6D205B0848D2}" destId="{81E0CC8B-ACF5-496D-946A-523E386AA252}" srcOrd="0" destOrd="0" presId="urn:microsoft.com/office/officeart/2017/3/layout/DropPinTimeline"/>
    <dgm:cxn modelId="{3E809DB0-2DD6-402F-8DE1-B51E609BE761}" type="presOf" srcId="{85143A2E-1CCD-4C00-BEC2-4A9B883D88F4}" destId="{E087ED6B-3E88-461F-A9C3-C4A53E86B307}" srcOrd="0" destOrd="0" presId="urn:microsoft.com/office/officeart/2017/3/layout/DropPinTimeline"/>
    <dgm:cxn modelId="{886E75B3-2BB9-4849-B4C8-AED3C51A14DD}" type="presOf" srcId="{14EBAFAC-5D53-4154-8CB5-2486F2ADD089}" destId="{BB1AC3D7-ECA9-4162-98D6-B228C6653BC0}" srcOrd="0" destOrd="0" presId="urn:microsoft.com/office/officeart/2017/3/layout/DropPinTimeline"/>
    <dgm:cxn modelId="{7C2D58B4-26C9-49C8-94B2-793D3746BC8F}" srcId="{C344701A-0F2B-41F7-B572-2743B3EB951C}" destId="{E451E5E8-2250-41DC-BCBE-331D1DAEEE0D}" srcOrd="9" destOrd="0" parTransId="{4E720E32-C4A4-4A87-A799-A0520DEDC5DC}" sibTransId="{83F4B5C3-9638-4211-81CA-340BA9EA49BA}"/>
    <dgm:cxn modelId="{523149C5-24A9-443B-8B5B-7F9D2467DE73}" type="presOf" srcId="{E451E5E8-2250-41DC-BCBE-331D1DAEEE0D}" destId="{080CDAD1-29EF-4947-8A1F-560728B6F5CD}" srcOrd="0" destOrd="0" presId="urn:microsoft.com/office/officeart/2017/3/layout/DropPinTimeline"/>
    <dgm:cxn modelId="{BD55EFC5-4C1B-4B30-A919-723EC91CFDBD}" srcId="{C344701A-0F2B-41F7-B572-2743B3EB951C}" destId="{CD526E86-0929-416A-B1BD-30423668F5F5}" srcOrd="7" destOrd="0" parTransId="{2EEC0491-E83E-4B02-B880-DE5497B69920}" sibTransId="{D34F7BBC-952B-4C57-8096-AC7DB83DDAC2}"/>
    <dgm:cxn modelId="{9D1621C8-5579-4CCD-BE6D-64FA64714780}" srcId="{C344701A-0F2B-41F7-B572-2743B3EB951C}" destId="{E49D0611-460B-42DF-B800-A42696248476}" srcOrd="2" destOrd="0" parTransId="{CCBC54E4-6D8A-4471-AF33-9EED68E70A56}" sibTransId="{59F86ABB-4C10-4A46-B21B-76C20D27987D}"/>
    <dgm:cxn modelId="{294EA4CD-AD3E-4062-BB57-E34D4264E176}" type="presOf" srcId="{C8A715B3-9C85-48B6-AC58-8861F4F67156}" destId="{EC38B16A-5F95-4F7F-9308-4E98DC9DE00D}" srcOrd="0" destOrd="0" presId="urn:microsoft.com/office/officeart/2017/3/layout/DropPinTimeline"/>
    <dgm:cxn modelId="{4C23F6CD-0C8C-4343-B25B-71DE1F3B58AD}" srcId="{C344701A-0F2B-41F7-B572-2743B3EB951C}" destId="{9A8584B8-C3C5-4983-B280-4BADBF76CB97}" srcOrd="8" destOrd="0" parTransId="{44BC1B6A-2A20-4493-9BD3-A0CBAF7ADD1F}" sibTransId="{D1940FFC-D3DB-4F7C-901A-309F6E45BA7A}"/>
    <dgm:cxn modelId="{DFC929D1-9DE5-4FAD-8AF3-8B94AFE5645A}" type="presOf" srcId="{8D295FC1-87CF-4923-A86E-A945464DEC5A}" destId="{63C26315-17FC-47FA-BCC6-D880845A99C9}" srcOrd="0" destOrd="0" presId="urn:microsoft.com/office/officeart/2017/3/layout/DropPinTimeline"/>
    <dgm:cxn modelId="{C717E1D1-CB6B-4DE7-8F2C-3F51CA342F25}" type="presOf" srcId="{11A308BA-B699-428A-9943-A99EB73FEC28}" destId="{D438DF4B-2059-4FCF-8606-9E7DB6894FA5}" srcOrd="0" destOrd="0" presId="urn:microsoft.com/office/officeart/2017/3/layout/DropPinTimeline"/>
    <dgm:cxn modelId="{80EFA3D2-F264-4DCB-A156-D6EEEBD5BD1E}" srcId="{C344701A-0F2B-41F7-B572-2743B3EB951C}" destId="{87A031AE-3892-42D0-A4D4-6D205B0848D2}" srcOrd="3" destOrd="0" parTransId="{B06297EB-5100-42C1-A164-92D0AEAF558E}" sibTransId="{039AF426-9849-4431-B7FC-9D913876AE53}"/>
    <dgm:cxn modelId="{CB49FBE2-69FA-45CF-92B6-14388862ECCA}" type="presOf" srcId="{D5F0DE44-5F2C-404A-8B35-A29EDEFB8B24}" destId="{09D93C8F-E167-4321-8D50-C3224EE45359}" srcOrd="0" destOrd="0" presId="urn:microsoft.com/office/officeart/2017/3/layout/DropPinTimeline"/>
    <dgm:cxn modelId="{622541EA-DBFA-40E6-BABA-FE4A7E2575E6}" srcId="{C344701A-0F2B-41F7-B572-2743B3EB951C}" destId="{11A308BA-B699-428A-9943-A99EB73FEC28}" srcOrd="6" destOrd="0" parTransId="{4430DFE5-A927-4C9A-93CD-1D6834B7D56D}" sibTransId="{4C1E0877-6C19-424A-88CE-75752F92E695}"/>
    <dgm:cxn modelId="{0310EDF6-580F-47CD-B59D-880DCD8CD89B}" srcId="{92FAF694-3BAB-4091-96FB-FCF69EB909AE}" destId="{D7D025E0-6C27-46D6-B0F7-3D0B68F263CF}" srcOrd="0" destOrd="0" parTransId="{D66D9465-2424-4C5C-9C34-178ED4943FF0}" sibTransId="{9BFD542C-23E0-40CE-A9E9-54E4ED7BE5B3}"/>
    <dgm:cxn modelId="{689E1137-A094-4EBF-893E-553353BFAA79}" type="presParOf" srcId="{80A5CB0B-3F60-4D8C-8F37-3A9927E4B5B9}" destId="{33BFAE82-E9B6-4D59-94FE-CD64602404D9}" srcOrd="0" destOrd="0" presId="urn:microsoft.com/office/officeart/2017/3/layout/DropPinTimeline"/>
    <dgm:cxn modelId="{823B718E-783C-41D2-B00E-6385F0877541}" type="presParOf" srcId="{80A5CB0B-3F60-4D8C-8F37-3A9927E4B5B9}" destId="{4EC3DE5E-C422-4FD0-BA84-96004CCAB098}" srcOrd="1" destOrd="0" presId="urn:microsoft.com/office/officeart/2017/3/layout/DropPinTimeline"/>
    <dgm:cxn modelId="{8A046A5C-8916-4477-8821-4A540D3D8FCF}" type="presParOf" srcId="{4EC3DE5E-C422-4FD0-BA84-96004CCAB098}" destId="{916E1FE2-D1E8-484A-9FEA-5BFD853FB132}" srcOrd="0" destOrd="0" presId="urn:microsoft.com/office/officeart/2017/3/layout/DropPinTimeline"/>
    <dgm:cxn modelId="{8622AD41-F2A3-41F2-A587-00A5167B3DA9}" type="presParOf" srcId="{916E1FE2-D1E8-484A-9FEA-5BFD853FB132}" destId="{289D07A7-1FB3-46B2-B858-76A0146C2531}" srcOrd="0" destOrd="0" presId="urn:microsoft.com/office/officeart/2017/3/layout/DropPinTimeline"/>
    <dgm:cxn modelId="{63ACD2F8-3673-4542-9500-52F3FF0B821D}" type="presParOf" srcId="{916E1FE2-D1E8-484A-9FEA-5BFD853FB132}" destId="{82C925A2-2202-43C3-89A0-7F51A70D78B9}" srcOrd="1" destOrd="0" presId="urn:microsoft.com/office/officeart/2017/3/layout/DropPinTimeline"/>
    <dgm:cxn modelId="{149D22E2-A884-435B-A112-6F46025351EA}" type="presParOf" srcId="{82C925A2-2202-43C3-89A0-7F51A70D78B9}" destId="{89DB578D-F2AF-46AA-A630-425157F544F3}" srcOrd="0" destOrd="0" presId="urn:microsoft.com/office/officeart/2017/3/layout/DropPinTimeline"/>
    <dgm:cxn modelId="{E3AF9A17-C86F-454C-BFCF-A987D088C0BC}" type="presParOf" srcId="{82C925A2-2202-43C3-89A0-7F51A70D78B9}" destId="{DEEAD659-E1CF-4F36-A7FC-00E515E9CF4F}" srcOrd="1" destOrd="0" presId="urn:microsoft.com/office/officeart/2017/3/layout/DropPinTimeline"/>
    <dgm:cxn modelId="{7C00BC14-8ED7-4F6C-A28F-994FFEBB2BC1}" type="presParOf" srcId="{916E1FE2-D1E8-484A-9FEA-5BFD853FB132}" destId="{E087ED6B-3E88-461F-A9C3-C4A53E86B307}" srcOrd="2" destOrd="0" presId="urn:microsoft.com/office/officeart/2017/3/layout/DropPinTimeline"/>
    <dgm:cxn modelId="{A5D8FBB9-7301-4AF1-AE31-DC23823559E1}" type="presParOf" srcId="{916E1FE2-D1E8-484A-9FEA-5BFD853FB132}" destId="{EC38B16A-5F95-4F7F-9308-4E98DC9DE00D}" srcOrd="3" destOrd="0" presId="urn:microsoft.com/office/officeart/2017/3/layout/DropPinTimeline"/>
    <dgm:cxn modelId="{DB543030-831B-48FF-86AB-DF073FA12225}" type="presParOf" srcId="{916E1FE2-D1E8-484A-9FEA-5BFD853FB132}" destId="{78C65862-6BA0-416E-9A85-34E59C1F9EA7}" srcOrd="4" destOrd="0" presId="urn:microsoft.com/office/officeart/2017/3/layout/DropPinTimeline"/>
    <dgm:cxn modelId="{90158439-A255-429F-A8A6-5279EF1A8627}" type="presParOf" srcId="{916E1FE2-D1E8-484A-9FEA-5BFD853FB132}" destId="{20A26A27-65B0-4106-89BD-913EE65421B4}" srcOrd="5" destOrd="0" presId="urn:microsoft.com/office/officeart/2017/3/layout/DropPinTimeline"/>
    <dgm:cxn modelId="{54B58CE8-70FF-49C7-BEC3-E981A80B7FEE}" type="presParOf" srcId="{4EC3DE5E-C422-4FD0-BA84-96004CCAB098}" destId="{0A85BA56-E15C-480B-9CF9-5422794BFA3E}" srcOrd="1" destOrd="0" presId="urn:microsoft.com/office/officeart/2017/3/layout/DropPinTimeline"/>
    <dgm:cxn modelId="{648936C1-8866-4C1B-BD6F-4A9FF974738E}" type="presParOf" srcId="{4EC3DE5E-C422-4FD0-BA84-96004CCAB098}" destId="{B0BB4475-4060-44F6-AAA9-46CB81802F0D}" srcOrd="2" destOrd="0" presId="urn:microsoft.com/office/officeart/2017/3/layout/DropPinTimeline"/>
    <dgm:cxn modelId="{68E9EC42-7BF5-45E3-A17F-0F12679A785D}" type="presParOf" srcId="{B0BB4475-4060-44F6-AAA9-46CB81802F0D}" destId="{AB2A4D2F-F9F1-42E8-A88F-8A8FB1709800}" srcOrd="0" destOrd="0" presId="urn:microsoft.com/office/officeart/2017/3/layout/DropPinTimeline"/>
    <dgm:cxn modelId="{07867D16-64E1-46EB-9582-71F5029CB283}" type="presParOf" srcId="{B0BB4475-4060-44F6-AAA9-46CB81802F0D}" destId="{C8F5DC3A-D430-4255-84BB-31303D88220C}" srcOrd="1" destOrd="0" presId="urn:microsoft.com/office/officeart/2017/3/layout/DropPinTimeline"/>
    <dgm:cxn modelId="{2217599B-991F-4BBF-B9A7-E4360321503B}" type="presParOf" srcId="{C8F5DC3A-D430-4255-84BB-31303D88220C}" destId="{73446A4A-4854-43FE-9C89-15AF67FCFD40}" srcOrd="0" destOrd="0" presId="urn:microsoft.com/office/officeart/2017/3/layout/DropPinTimeline"/>
    <dgm:cxn modelId="{96067AE1-45F5-46E4-9B8E-1699530DAD08}" type="presParOf" srcId="{C8F5DC3A-D430-4255-84BB-31303D88220C}" destId="{4A27F51E-F9BC-4FE7-8D53-2747786D84E8}" srcOrd="1" destOrd="0" presId="urn:microsoft.com/office/officeart/2017/3/layout/DropPinTimeline"/>
    <dgm:cxn modelId="{3C6932FB-5DF1-4065-9930-E24D7A4A23D2}" type="presParOf" srcId="{B0BB4475-4060-44F6-AAA9-46CB81802F0D}" destId="{88E76774-DB42-4564-9DCC-392F79AD8FE0}" srcOrd="2" destOrd="0" presId="urn:microsoft.com/office/officeart/2017/3/layout/DropPinTimeline"/>
    <dgm:cxn modelId="{A16CA79D-E328-4141-90E6-D7674A873F15}" type="presParOf" srcId="{B0BB4475-4060-44F6-AAA9-46CB81802F0D}" destId="{CCEFA84F-5D30-4360-8576-6BE1A45728BF}" srcOrd="3" destOrd="0" presId="urn:microsoft.com/office/officeart/2017/3/layout/DropPinTimeline"/>
    <dgm:cxn modelId="{74DC71F1-AC6B-4228-8A82-C486F18004AB}" type="presParOf" srcId="{B0BB4475-4060-44F6-AAA9-46CB81802F0D}" destId="{5218231A-433B-4807-8E0B-1F688C51880F}" srcOrd="4" destOrd="0" presId="urn:microsoft.com/office/officeart/2017/3/layout/DropPinTimeline"/>
    <dgm:cxn modelId="{968E2FD5-57D4-42E5-9454-1205783D4CA0}" type="presParOf" srcId="{B0BB4475-4060-44F6-AAA9-46CB81802F0D}" destId="{6A3859F6-BB0E-4FB9-82E2-2C43AB2172C5}" srcOrd="5" destOrd="0" presId="urn:microsoft.com/office/officeart/2017/3/layout/DropPinTimeline"/>
    <dgm:cxn modelId="{BCFA4C84-B70B-4104-A50F-382E16EBFF1F}" type="presParOf" srcId="{4EC3DE5E-C422-4FD0-BA84-96004CCAB098}" destId="{492F3487-A14E-46BF-99AF-C19F0E3E8287}" srcOrd="3" destOrd="0" presId="urn:microsoft.com/office/officeart/2017/3/layout/DropPinTimeline"/>
    <dgm:cxn modelId="{EAF206E8-ADDA-455C-9DA9-80D8ACA17618}" type="presParOf" srcId="{4EC3DE5E-C422-4FD0-BA84-96004CCAB098}" destId="{761E40BD-C888-46C1-834A-25484DB7F115}" srcOrd="4" destOrd="0" presId="urn:microsoft.com/office/officeart/2017/3/layout/DropPinTimeline"/>
    <dgm:cxn modelId="{44D4AF1F-9745-498E-A783-65281C694286}" type="presParOf" srcId="{761E40BD-C888-46C1-834A-25484DB7F115}" destId="{6314811C-CC15-46A3-9713-6A3E2B89484B}" srcOrd="0" destOrd="0" presId="urn:microsoft.com/office/officeart/2017/3/layout/DropPinTimeline"/>
    <dgm:cxn modelId="{9938D140-F315-41E7-888D-5914038AF23C}" type="presParOf" srcId="{761E40BD-C888-46C1-834A-25484DB7F115}" destId="{497FCB3F-4407-4C15-B1FB-0EF0640CAE1F}" srcOrd="1" destOrd="0" presId="urn:microsoft.com/office/officeart/2017/3/layout/DropPinTimeline"/>
    <dgm:cxn modelId="{D638C100-280A-4C9F-A86A-E189EE6AF71D}" type="presParOf" srcId="{497FCB3F-4407-4C15-B1FB-0EF0640CAE1F}" destId="{F4E12537-5F2B-4B7B-ADF3-9F3F5284F3D1}" srcOrd="0" destOrd="0" presId="urn:microsoft.com/office/officeart/2017/3/layout/DropPinTimeline"/>
    <dgm:cxn modelId="{BDA82C44-E82F-48EE-8DAB-85D120B32E27}" type="presParOf" srcId="{497FCB3F-4407-4C15-B1FB-0EF0640CAE1F}" destId="{AC922451-FB8C-46DB-B22A-DA61176BD4DC}" srcOrd="1" destOrd="0" presId="urn:microsoft.com/office/officeart/2017/3/layout/DropPinTimeline"/>
    <dgm:cxn modelId="{C4966604-64F7-4CF2-9824-4B43D2F074D1}" type="presParOf" srcId="{761E40BD-C888-46C1-834A-25484DB7F115}" destId="{9B1D1A7B-06A3-4A77-B7CF-6C7970C07941}" srcOrd="2" destOrd="0" presId="urn:microsoft.com/office/officeart/2017/3/layout/DropPinTimeline"/>
    <dgm:cxn modelId="{281314E4-C4C6-4A83-BC7C-36609817D850}" type="presParOf" srcId="{761E40BD-C888-46C1-834A-25484DB7F115}" destId="{26C7CCC2-0882-4874-820E-DA90B5129BBC}" srcOrd="3" destOrd="0" presId="urn:microsoft.com/office/officeart/2017/3/layout/DropPinTimeline"/>
    <dgm:cxn modelId="{4C361C18-FEFB-46FE-B1C5-0C70990DE43A}" type="presParOf" srcId="{761E40BD-C888-46C1-834A-25484DB7F115}" destId="{91302DAC-6C9D-44D7-89D7-90C1FF98D8FE}" srcOrd="4" destOrd="0" presId="urn:microsoft.com/office/officeart/2017/3/layout/DropPinTimeline"/>
    <dgm:cxn modelId="{76B9E789-8D31-48BB-9943-BC4F530D3D4F}" type="presParOf" srcId="{761E40BD-C888-46C1-834A-25484DB7F115}" destId="{F196E78C-8FD3-4EF2-9F7F-BD7FAE4DBAE0}" srcOrd="5" destOrd="0" presId="urn:microsoft.com/office/officeart/2017/3/layout/DropPinTimeline"/>
    <dgm:cxn modelId="{B67552EF-CCA4-43EC-9C0E-4F7652955A10}" type="presParOf" srcId="{4EC3DE5E-C422-4FD0-BA84-96004CCAB098}" destId="{02A5B721-4251-4EFF-98BE-DE267C857717}" srcOrd="5" destOrd="0" presId="urn:microsoft.com/office/officeart/2017/3/layout/DropPinTimeline"/>
    <dgm:cxn modelId="{37F21C79-E093-413C-9C2E-F227658FCB2D}" type="presParOf" srcId="{4EC3DE5E-C422-4FD0-BA84-96004CCAB098}" destId="{07433EEA-05E9-41EA-A5E2-746C8D33E1A3}" srcOrd="6" destOrd="0" presId="urn:microsoft.com/office/officeart/2017/3/layout/DropPinTimeline"/>
    <dgm:cxn modelId="{8B150A2B-B5B5-4127-A015-FDA0C8CC9E45}" type="presParOf" srcId="{07433EEA-05E9-41EA-A5E2-746C8D33E1A3}" destId="{3E9E24BB-C1A1-448B-8ADB-5A067880C0F9}" srcOrd="0" destOrd="0" presId="urn:microsoft.com/office/officeart/2017/3/layout/DropPinTimeline"/>
    <dgm:cxn modelId="{743CF8C6-EA31-4764-AD1F-D7CC0ACF3552}" type="presParOf" srcId="{07433EEA-05E9-41EA-A5E2-746C8D33E1A3}" destId="{CAD91868-6291-43F7-A606-AD935307EC01}" srcOrd="1" destOrd="0" presId="urn:microsoft.com/office/officeart/2017/3/layout/DropPinTimeline"/>
    <dgm:cxn modelId="{F2C10846-B740-4A90-81C3-98F6CC71AB36}" type="presParOf" srcId="{CAD91868-6291-43F7-A606-AD935307EC01}" destId="{1BCB74A6-8D62-4AF0-8032-DB9BFE595345}" srcOrd="0" destOrd="0" presId="urn:microsoft.com/office/officeart/2017/3/layout/DropPinTimeline"/>
    <dgm:cxn modelId="{8E4DED35-91CB-4C16-A2BC-325F835AF997}" type="presParOf" srcId="{CAD91868-6291-43F7-A606-AD935307EC01}" destId="{76A5B064-E4E7-4FA7-9084-1FD1874534E7}" srcOrd="1" destOrd="0" presId="urn:microsoft.com/office/officeart/2017/3/layout/DropPinTimeline"/>
    <dgm:cxn modelId="{196CA066-61F4-48DE-8FC4-AD0AB9D4EA84}" type="presParOf" srcId="{07433EEA-05E9-41EA-A5E2-746C8D33E1A3}" destId="{63C26315-17FC-47FA-BCC6-D880845A99C9}" srcOrd="2" destOrd="0" presId="urn:microsoft.com/office/officeart/2017/3/layout/DropPinTimeline"/>
    <dgm:cxn modelId="{6416E906-9E7A-4F72-B3F8-CF395CC4D305}" type="presParOf" srcId="{07433EEA-05E9-41EA-A5E2-746C8D33E1A3}" destId="{81E0CC8B-ACF5-496D-946A-523E386AA252}" srcOrd="3" destOrd="0" presId="urn:microsoft.com/office/officeart/2017/3/layout/DropPinTimeline"/>
    <dgm:cxn modelId="{F27626CA-4743-4B96-A9EF-B01C429E4981}" type="presParOf" srcId="{07433EEA-05E9-41EA-A5E2-746C8D33E1A3}" destId="{50049F25-97B3-465F-90BE-26A41E7337D6}" srcOrd="4" destOrd="0" presId="urn:microsoft.com/office/officeart/2017/3/layout/DropPinTimeline"/>
    <dgm:cxn modelId="{1A885228-CDFE-4001-AAB7-F866B3D0AAEA}" type="presParOf" srcId="{07433EEA-05E9-41EA-A5E2-746C8D33E1A3}" destId="{5D6F4B16-FD10-40CA-9D35-38BD4DC13781}" srcOrd="5" destOrd="0" presId="urn:microsoft.com/office/officeart/2017/3/layout/DropPinTimeline"/>
    <dgm:cxn modelId="{8897F7FB-4B35-4D28-83AC-DA95E87DEC97}" type="presParOf" srcId="{4EC3DE5E-C422-4FD0-BA84-96004CCAB098}" destId="{A3042901-E8B1-447E-9E1B-E516D513D1F0}" srcOrd="7" destOrd="0" presId="urn:microsoft.com/office/officeart/2017/3/layout/DropPinTimeline"/>
    <dgm:cxn modelId="{78C3E1DF-9213-49C3-BD81-8E2C21E1F243}" type="presParOf" srcId="{4EC3DE5E-C422-4FD0-BA84-96004CCAB098}" destId="{DF1AF4B0-01AE-44E1-A1E5-ADA0A81C8392}" srcOrd="8" destOrd="0" presId="urn:microsoft.com/office/officeart/2017/3/layout/DropPinTimeline"/>
    <dgm:cxn modelId="{F33CA970-7FB0-428D-99D9-DB8D5D1749D1}" type="presParOf" srcId="{DF1AF4B0-01AE-44E1-A1E5-ADA0A81C8392}" destId="{BCE228D1-492D-465B-9809-CCF50FA9F8F9}" srcOrd="0" destOrd="0" presId="urn:microsoft.com/office/officeart/2017/3/layout/DropPinTimeline"/>
    <dgm:cxn modelId="{07327137-40C8-4EEA-B064-EF5D4DDB08FB}" type="presParOf" srcId="{DF1AF4B0-01AE-44E1-A1E5-ADA0A81C8392}" destId="{7A0968A6-812B-4CF6-A5AB-483D9F3849D0}" srcOrd="1" destOrd="0" presId="urn:microsoft.com/office/officeart/2017/3/layout/DropPinTimeline"/>
    <dgm:cxn modelId="{3202F0C7-56B7-41A0-83FE-48C56DCA9347}" type="presParOf" srcId="{7A0968A6-812B-4CF6-A5AB-483D9F3849D0}" destId="{58A24505-4ABD-4690-80F4-7BE84D215555}" srcOrd="0" destOrd="0" presId="urn:microsoft.com/office/officeart/2017/3/layout/DropPinTimeline"/>
    <dgm:cxn modelId="{DFD5EA9D-2D97-4031-9C79-00BCACECC00E}" type="presParOf" srcId="{7A0968A6-812B-4CF6-A5AB-483D9F3849D0}" destId="{2D88F87F-238A-4CFC-ACC0-40983EE97069}" srcOrd="1" destOrd="0" presId="urn:microsoft.com/office/officeart/2017/3/layout/DropPinTimeline"/>
    <dgm:cxn modelId="{A7DDB4C0-723E-4B74-A15F-3AB6F7FDC5FE}" type="presParOf" srcId="{DF1AF4B0-01AE-44E1-A1E5-ADA0A81C8392}" destId="{7D4B7934-3FD2-4659-8848-7DDFC63D2FBB}" srcOrd="2" destOrd="0" presId="urn:microsoft.com/office/officeart/2017/3/layout/DropPinTimeline"/>
    <dgm:cxn modelId="{DD2AF018-58E9-4266-822C-67CA6801537F}" type="presParOf" srcId="{DF1AF4B0-01AE-44E1-A1E5-ADA0A81C8392}" destId="{09D93C8F-E167-4321-8D50-C3224EE45359}" srcOrd="3" destOrd="0" presId="urn:microsoft.com/office/officeart/2017/3/layout/DropPinTimeline"/>
    <dgm:cxn modelId="{C2F6BE7E-2A2A-42C0-B9FA-AB3B27144108}" type="presParOf" srcId="{DF1AF4B0-01AE-44E1-A1E5-ADA0A81C8392}" destId="{05FC3C2A-BE9B-481F-A65B-5C358EB2DAAA}" srcOrd="4" destOrd="0" presId="urn:microsoft.com/office/officeart/2017/3/layout/DropPinTimeline"/>
    <dgm:cxn modelId="{A1E64CEA-C135-46AF-96FD-25A6F44B3B60}" type="presParOf" srcId="{DF1AF4B0-01AE-44E1-A1E5-ADA0A81C8392}" destId="{978EAC2C-D8B6-4B6B-99F3-3B37E24004C9}" srcOrd="5" destOrd="0" presId="urn:microsoft.com/office/officeart/2017/3/layout/DropPinTimeline"/>
    <dgm:cxn modelId="{48CEE034-6C11-4B7A-9D52-AF10C4775837}" type="presParOf" srcId="{4EC3DE5E-C422-4FD0-BA84-96004CCAB098}" destId="{448BFE12-F8D9-42AB-8899-F4F9A7737EB1}" srcOrd="9" destOrd="0" presId="urn:microsoft.com/office/officeart/2017/3/layout/DropPinTimeline"/>
    <dgm:cxn modelId="{C20743BD-FE1A-4503-8AEC-6C5E3181D2DC}" type="presParOf" srcId="{4EC3DE5E-C422-4FD0-BA84-96004CCAB098}" destId="{58F63349-5524-4375-B7A0-62BECB35DA17}" srcOrd="10" destOrd="0" presId="urn:microsoft.com/office/officeart/2017/3/layout/DropPinTimeline"/>
    <dgm:cxn modelId="{C9EB4092-9E81-4CC0-A734-26190EED3D22}" type="presParOf" srcId="{58F63349-5524-4375-B7A0-62BECB35DA17}" destId="{84182853-1DF0-4ED3-9A00-2BD0792EE749}" srcOrd="0" destOrd="0" presId="urn:microsoft.com/office/officeart/2017/3/layout/DropPinTimeline"/>
    <dgm:cxn modelId="{4A7BF537-0662-464D-A266-A66CAE606402}" type="presParOf" srcId="{58F63349-5524-4375-B7A0-62BECB35DA17}" destId="{9BC24A34-FEBB-45F3-9606-FF5E935064CE}" srcOrd="1" destOrd="0" presId="urn:microsoft.com/office/officeart/2017/3/layout/DropPinTimeline"/>
    <dgm:cxn modelId="{52B19908-7985-4C5A-89D6-3DEFFDE92511}" type="presParOf" srcId="{9BC24A34-FEBB-45F3-9606-FF5E935064CE}" destId="{C948A257-117B-4D90-B38F-2ABB60922A5B}" srcOrd="0" destOrd="0" presId="urn:microsoft.com/office/officeart/2017/3/layout/DropPinTimeline"/>
    <dgm:cxn modelId="{A3E09441-3752-4053-AE7C-9C93BF94E23E}" type="presParOf" srcId="{9BC24A34-FEBB-45F3-9606-FF5E935064CE}" destId="{4F0F00A2-775B-46A9-A026-C535D3EED464}" srcOrd="1" destOrd="0" presId="urn:microsoft.com/office/officeart/2017/3/layout/DropPinTimeline"/>
    <dgm:cxn modelId="{5E2977FF-7AAD-46B8-9F46-A148BEEFD25D}" type="presParOf" srcId="{58F63349-5524-4375-B7A0-62BECB35DA17}" destId="{BBFE8A60-5E83-4C76-9BFF-9242050EE8E3}" srcOrd="2" destOrd="0" presId="urn:microsoft.com/office/officeart/2017/3/layout/DropPinTimeline"/>
    <dgm:cxn modelId="{AB8C69EB-B420-4823-B9BE-B53E9FFA2D23}" type="presParOf" srcId="{58F63349-5524-4375-B7A0-62BECB35DA17}" destId="{818E6D57-2B83-481B-B36D-73BC0027FD4B}" srcOrd="3" destOrd="0" presId="urn:microsoft.com/office/officeart/2017/3/layout/DropPinTimeline"/>
    <dgm:cxn modelId="{DF108EEB-0C48-4A9E-B561-4C41B10626B0}" type="presParOf" srcId="{58F63349-5524-4375-B7A0-62BECB35DA17}" destId="{AA37F41A-1201-4BFE-89A1-A8E31525E253}" srcOrd="4" destOrd="0" presId="urn:microsoft.com/office/officeart/2017/3/layout/DropPinTimeline"/>
    <dgm:cxn modelId="{67C2658A-E60E-49C6-BEB8-D3124B355AAC}" type="presParOf" srcId="{58F63349-5524-4375-B7A0-62BECB35DA17}" destId="{4E3E2900-F554-4F61-9B4A-37DE0A448551}" srcOrd="5" destOrd="0" presId="urn:microsoft.com/office/officeart/2017/3/layout/DropPinTimeline"/>
    <dgm:cxn modelId="{5357BB40-66D3-40A6-8022-E237B135C3FA}" type="presParOf" srcId="{4EC3DE5E-C422-4FD0-BA84-96004CCAB098}" destId="{510186E0-1CA8-406E-A535-74052A94376A}" srcOrd="11" destOrd="0" presId="urn:microsoft.com/office/officeart/2017/3/layout/DropPinTimeline"/>
    <dgm:cxn modelId="{F6A11DAD-4B58-4A85-9290-CACBA438D850}" type="presParOf" srcId="{4EC3DE5E-C422-4FD0-BA84-96004CCAB098}" destId="{3DEE84B4-1F12-4CA5-9F57-29C006C287DE}" srcOrd="12" destOrd="0" presId="urn:microsoft.com/office/officeart/2017/3/layout/DropPinTimeline"/>
    <dgm:cxn modelId="{74156A4B-1600-4AB6-A98E-8C0B6CD9253B}" type="presParOf" srcId="{3DEE84B4-1F12-4CA5-9F57-29C006C287DE}" destId="{16DC2970-ACD3-4784-B288-BC01D62E3451}" srcOrd="0" destOrd="0" presId="urn:microsoft.com/office/officeart/2017/3/layout/DropPinTimeline"/>
    <dgm:cxn modelId="{7682AF4B-AAFD-4802-8C02-5F5D39D8CC7A}" type="presParOf" srcId="{3DEE84B4-1F12-4CA5-9F57-29C006C287DE}" destId="{988008A2-3E93-4BDE-A707-5389762D807C}" srcOrd="1" destOrd="0" presId="urn:microsoft.com/office/officeart/2017/3/layout/DropPinTimeline"/>
    <dgm:cxn modelId="{CA168F86-AA81-4BCB-99AC-DFF968CB7C39}" type="presParOf" srcId="{988008A2-3E93-4BDE-A707-5389762D807C}" destId="{903D2409-1DB9-4F66-94C9-4A07E99D8D9E}" srcOrd="0" destOrd="0" presId="urn:microsoft.com/office/officeart/2017/3/layout/DropPinTimeline"/>
    <dgm:cxn modelId="{B1321160-377C-4F51-ACAF-0D8DF51A8BF5}" type="presParOf" srcId="{988008A2-3E93-4BDE-A707-5389762D807C}" destId="{F352C7D2-4A49-4AD2-8AE9-E04DA469A6A9}" srcOrd="1" destOrd="0" presId="urn:microsoft.com/office/officeart/2017/3/layout/DropPinTimeline"/>
    <dgm:cxn modelId="{08915CF2-8493-4840-B212-71D41BCD350B}" type="presParOf" srcId="{3DEE84B4-1F12-4CA5-9F57-29C006C287DE}" destId="{DA940626-1A2D-443C-B827-2B933EB05D16}" srcOrd="2" destOrd="0" presId="urn:microsoft.com/office/officeart/2017/3/layout/DropPinTimeline"/>
    <dgm:cxn modelId="{47B6EEAF-2A01-452D-8103-B0B8E4FD1BC0}" type="presParOf" srcId="{3DEE84B4-1F12-4CA5-9F57-29C006C287DE}" destId="{D438DF4B-2059-4FCF-8606-9E7DB6894FA5}" srcOrd="3" destOrd="0" presId="urn:microsoft.com/office/officeart/2017/3/layout/DropPinTimeline"/>
    <dgm:cxn modelId="{502F8D47-D76A-4D0C-998D-7C93B559F57F}" type="presParOf" srcId="{3DEE84B4-1F12-4CA5-9F57-29C006C287DE}" destId="{276C7D43-7D11-4AFF-A1E1-A5D58B0DB99E}" srcOrd="4" destOrd="0" presId="urn:microsoft.com/office/officeart/2017/3/layout/DropPinTimeline"/>
    <dgm:cxn modelId="{A334ECE0-D2A8-4387-9254-79AADA4B5440}" type="presParOf" srcId="{3DEE84B4-1F12-4CA5-9F57-29C006C287DE}" destId="{476278F3-5189-440B-BF1A-B59A6D6D6086}" srcOrd="5" destOrd="0" presId="urn:microsoft.com/office/officeart/2017/3/layout/DropPinTimeline"/>
    <dgm:cxn modelId="{166B67EF-A337-4ADF-B892-D6FEBE7F317A}" type="presParOf" srcId="{4EC3DE5E-C422-4FD0-BA84-96004CCAB098}" destId="{99D20997-D095-460B-BAB3-7787B1064344}" srcOrd="13" destOrd="0" presId="urn:microsoft.com/office/officeart/2017/3/layout/DropPinTimeline"/>
    <dgm:cxn modelId="{18568BD1-7AF7-41F0-B613-1849A33B899A}" type="presParOf" srcId="{4EC3DE5E-C422-4FD0-BA84-96004CCAB098}" destId="{5FA39489-8E07-4630-BCC0-A7AF1560B3C4}" srcOrd="14" destOrd="0" presId="urn:microsoft.com/office/officeart/2017/3/layout/DropPinTimeline"/>
    <dgm:cxn modelId="{13962637-E7B2-45D4-87EE-4D55A28A5DA9}" type="presParOf" srcId="{5FA39489-8E07-4630-BCC0-A7AF1560B3C4}" destId="{81C11A61-D85D-4E27-BAFF-4408F5544D91}" srcOrd="0" destOrd="0" presId="urn:microsoft.com/office/officeart/2017/3/layout/DropPinTimeline"/>
    <dgm:cxn modelId="{9DAAC8C8-8131-4285-B982-C90F4B299DF4}" type="presParOf" srcId="{5FA39489-8E07-4630-BCC0-A7AF1560B3C4}" destId="{4995B502-4110-4EC0-99FA-9BB6EABC240F}" srcOrd="1" destOrd="0" presId="urn:microsoft.com/office/officeart/2017/3/layout/DropPinTimeline"/>
    <dgm:cxn modelId="{21BB2C74-26AA-4C41-A58A-BCC695389E2D}" type="presParOf" srcId="{4995B502-4110-4EC0-99FA-9BB6EABC240F}" destId="{F04FD7D4-5DD2-41F7-84D8-B9A6AB004F66}" srcOrd="0" destOrd="0" presId="urn:microsoft.com/office/officeart/2017/3/layout/DropPinTimeline"/>
    <dgm:cxn modelId="{CA0DFB5E-68C7-4EDC-9180-228180B68F07}" type="presParOf" srcId="{4995B502-4110-4EC0-99FA-9BB6EABC240F}" destId="{A85F800B-3E43-457C-8202-10B03103D50B}" srcOrd="1" destOrd="0" presId="urn:microsoft.com/office/officeart/2017/3/layout/DropPinTimeline"/>
    <dgm:cxn modelId="{B011C550-D2D2-4653-85AA-E86CF0ADB1FE}" type="presParOf" srcId="{5FA39489-8E07-4630-BCC0-A7AF1560B3C4}" destId="{6E80A972-C972-460D-A0B6-84540A6E412A}" srcOrd="2" destOrd="0" presId="urn:microsoft.com/office/officeart/2017/3/layout/DropPinTimeline"/>
    <dgm:cxn modelId="{A78B7E07-39C0-4CC9-9FA4-8D1372AE55DB}" type="presParOf" srcId="{5FA39489-8E07-4630-BCC0-A7AF1560B3C4}" destId="{A3797017-9A72-4B30-85F0-0C7304593ABC}" srcOrd="3" destOrd="0" presId="urn:microsoft.com/office/officeart/2017/3/layout/DropPinTimeline"/>
    <dgm:cxn modelId="{A496CACD-3708-475E-93B5-6659D4C456FC}" type="presParOf" srcId="{5FA39489-8E07-4630-BCC0-A7AF1560B3C4}" destId="{57350E99-9D1D-477D-BC99-67A063634C3F}" srcOrd="4" destOrd="0" presId="urn:microsoft.com/office/officeart/2017/3/layout/DropPinTimeline"/>
    <dgm:cxn modelId="{E6D625BA-7984-4E89-A630-43C7BE858E06}" type="presParOf" srcId="{5FA39489-8E07-4630-BCC0-A7AF1560B3C4}" destId="{5C0A91B5-626F-4B61-B54B-114F910A9E36}" srcOrd="5" destOrd="0" presId="urn:microsoft.com/office/officeart/2017/3/layout/DropPinTimeline"/>
    <dgm:cxn modelId="{7234E9DA-8D45-4869-9160-F90324111C61}" type="presParOf" srcId="{4EC3DE5E-C422-4FD0-BA84-96004CCAB098}" destId="{B13C2AC6-E7A5-4F48-907B-00AEFF2F0C1F}" srcOrd="15" destOrd="0" presId="urn:microsoft.com/office/officeart/2017/3/layout/DropPinTimeline"/>
    <dgm:cxn modelId="{6BC00828-00E9-44F0-9B0E-F70816EE8E00}" type="presParOf" srcId="{4EC3DE5E-C422-4FD0-BA84-96004CCAB098}" destId="{C3858594-44A7-4091-8282-1F6CED33F009}" srcOrd="16" destOrd="0" presId="urn:microsoft.com/office/officeart/2017/3/layout/DropPinTimeline"/>
    <dgm:cxn modelId="{0603E9FA-6CAB-4EA3-8BFF-66C0477F7670}" type="presParOf" srcId="{C3858594-44A7-4091-8282-1F6CED33F009}" destId="{54B008F2-4E6E-4AC7-A80B-F1B51D4FB471}" srcOrd="0" destOrd="0" presId="urn:microsoft.com/office/officeart/2017/3/layout/DropPinTimeline"/>
    <dgm:cxn modelId="{00A8A6D2-8347-4F2F-93EA-CE6709583E2D}" type="presParOf" srcId="{C3858594-44A7-4091-8282-1F6CED33F009}" destId="{79F4D0DD-9339-42FE-817B-8F9C8EF7053C}" srcOrd="1" destOrd="0" presId="urn:microsoft.com/office/officeart/2017/3/layout/DropPinTimeline"/>
    <dgm:cxn modelId="{79AE2066-9D35-4CBD-B414-CDF029711691}" type="presParOf" srcId="{79F4D0DD-9339-42FE-817B-8F9C8EF7053C}" destId="{EE7986BC-94B5-429D-AA70-7A055BFCD336}" srcOrd="0" destOrd="0" presId="urn:microsoft.com/office/officeart/2017/3/layout/DropPinTimeline"/>
    <dgm:cxn modelId="{7C981414-2B10-43B6-B41A-7CFE61368CE2}" type="presParOf" srcId="{79F4D0DD-9339-42FE-817B-8F9C8EF7053C}" destId="{ED12B4DF-9A29-47F5-A702-757E1A2FA1C6}" srcOrd="1" destOrd="0" presId="urn:microsoft.com/office/officeart/2017/3/layout/DropPinTimeline"/>
    <dgm:cxn modelId="{3F92A331-6360-4041-B95D-29FBDA472A8E}" type="presParOf" srcId="{C3858594-44A7-4091-8282-1F6CED33F009}" destId="{BB1AC3D7-ECA9-4162-98D6-B228C6653BC0}" srcOrd="2" destOrd="0" presId="urn:microsoft.com/office/officeart/2017/3/layout/DropPinTimeline"/>
    <dgm:cxn modelId="{2F103B0B-C1FB-4CDE-A20B-5D5508148E00}" type="presParOf" srcId="{C3858594-44A7-4091-8282-1F6CED33F009}" destId="{EF6BBE1F-CDC7-4A80-A83E-C6D22A186C13}" srcOrd="3" destOrd="0" presId="urn:microsoft.com/office/officeart/2017/3/layout/DropPinTimeline"/>
    <dgm:cxn modelId="{541E9D57-2A24-4356-BE96-065029BE0C4A}" type="presParOf" srcId="{C3858594-44A7-4091-8282-1F6CED33F009}" destId="{4D36FE84-DD38-4561-BE31-B02D9EAE539D}" srcOrd="4" destOrd="0" presId="urn:microsoft.com/office/officeart/2017/3/layout/DropPinTimeline"/>
    <dgm:cxn modelId="{5395FE38-5660-4A67-88A1-864AA431E721}" type="presParOf" srcId="{C3858594-44A7-4091-8282-1F6CED33F009}" destId="{6B6F4CC3-48E9-47B1-A25E-465C40681313}" srcOrd="5" destOrd="0" presId="urn:microsoft.com/office/officeart/2017/3/layout/DropPinTimeline"/>
    <dgm:cxn modelId="{E2A9AF80-CEDD-46C7-B247-6E06941E07AE}" type="presParOf" srcId="{4EC3DE5E-C422-4FD0-BA84-96004CCAB098}" destId="{4C86D764-8F4A-46E2-BB2E-C40DBDE70920}" srcOrd="17" destOrd="0" presId="urn:microsoft.com/office/officeart/2017/3/layout/DropPinTimeline"/>
    <dgm:cxn modelId="{182F40B9-1A02-4F41-978C-522359DA35BE}" type="presParOf" srcId="{4EC3DE5E-C422-4FD0-BA84-96004CCAB098}" destId="{3963981E-CACE-4D49-8506-2AC25F9D5401}" srcOrd="18" destOrd="0" presId="urn:microsoft.com/office/officeart/2017/3/layout/DropPinTimeline"/>
    <dgm:cxn modelId="{0EA1A603-BB13-437C-916C-6A8DB65EBE46}" type="presParOf" srcId="{3963981E-CACE-4D49-8506-2AC25F9D5401}" destId="{D093B3D6-9191-4489-A9CB-A92D74B30541}" srcOrd="0" destOrd="0" presId="urn:microsoft.com/office/officeart/2017/3/layout/DropPinTimeline"/>
    <dgm:cxn modelId="{22919999-25BB-429A-B1A7-40C033D94965}" type="presParOf" srcId="{3963981E-CACE-4D49-8506-2AC25F9D5401}" destId="{8A25AD59-6518-43A1-A04F-92BA9E6771CC}" srcOrd="1" destOrd="0" presId="urn:microsoft.com/office/officeart/2017/3/layout/DropPinTimeline"/>
    <dgm:cxn modelId="{B34D4635-96FF-4BFD-A6EA-A40C3F63B381}" type="presParOf" srcId="{8A25AD59-6518-43A1-A04F-92BA9E6771CC}" destId="{EB867D6B-A8A0-4E41-8E3D-9B29FEA8E1E2}" srcOrd="0" destOrd="0" presId="urn:microsoft.com/office/officeart/2017/3/layout/DropPinTimeline"/>
    <dgm:cxn modelId="{F2D26FCF-495A-4588-8D32-5444443A1CA9}" type="presParOf" srcId="{8A25AD59-6518-43A1-A04F-92BA9E6771CC}" destId="{11D2996C-2ED4-4F7B-916F-D6CCD4245400}" srcOrd="1" destOrd="0" presId="urn:microsoft.com/office/officeart/2017/3/layout/DropPinTimeline"/>
    <dgm:cxn modelId="{4B9F33F5-689E-4E9C-A451-4A764FBFB6FD}" type="presParOf" srcId="{3963981E-CACE-4D49-8506-2AC25F9D5401}" destId="{1D8E5FEB-68ED-46A9-97BF-B8B570599690}" srcOrd="2" destOrd="0" presId="urn:microsoft.com/office/officeart/2017/3/layout/DropPinTimeline"/>
    <dgm:cxn modelId="{356C910D-C728-447C-8BC9-AB0C6AB5702E}" type="presParOf" srcId="{3963981E-CACE-4D49-8506-2AC25F9D5401}" destId="{080CDAD1-29EF-4947-8A1F-560728B6F5CD}" srcOrd="3" destOrd="0" presId="urn:microsoft.com/office/officeart/2017/3/layout/DropPinTimeline"/>
    <dgm:cxn modelId="{84C97D9C-B28D-4E95-9BB1-E204C049A173}" type="presParOf" srcId="{3963981E-CACE-4D49-8506-2AC25F9D5401}" destId="{6B238CFC-0C8A-41E4-A323-F90AC2F9877B}" srcOrd="4" destOrd="0" presId="urn:microsoft.com/office/officeart/2017/3/layout/DropPinTimeline"/>
    <dgm:cxn modelId="{43801467-745C-4978-B8B9-B71A0CD7900D}" type="presParOf" srcId="{3963981E-CACE-4D49-8506-2AC25F9D5401}" destId="{8E442A14-0A10-4259-BBF1-5DE5C6EA8950}" srcOrd="5" destOrd="0" presId="urn:microsoft.com/office/officeart/2017/3/layout/DropPinTimeline"/>
    <dgm:cxn modelId="{DF9CC6F2-EA09-4FD3-A819-C13E0A2E5CDE}" type="presParOf" srcId="{4EC3DE5E-C422-4FD0-BA84-96004CCAB098}" destId="{CC83C2AD-D42A-4AE3-A1C7-5FF3C85C3F8D}" srcOrd="19" destOrd="0" presId="urn:microsoft.com/office/officeart/2017/3/layout/DropPinTimeline"/>
    <dgm:cxn modelId="{CFE4701E-052C-453A-9E5A-10FD73A5235B}" type="presParOf" srcId="{4EC3DE5E-C422-4FD0-BA84-96004CCAB098}" destId="{F707E626-D362-413C-8854-A96B9DB24379}" srcOrd="20" destOrd="0" presId="urn:microsoft.com/office/officeart/2017/3/layout/DropPinTimeline"/>
    <dgm:cxn modelId="{82014F3C-2534-44EE-8E39-CA856562E404}" type="presParOf" srcId="{F707E626-D362-413C-8854-A96B9DB24379}" destId="{1144DCCD-9339-49AD-97FC-BFA6579312C2}" srcOrd="0" destOrd="0" presId="urn:microsoft.com/office/officeart/2017/3/layout/DropPinTimeline"/>
    <dgm:cxn modelId="{AB3EA66A-EED0-4D37-ACBA-64A8036A44DA}" type="presParOf" srcId="{F707E626-D362-413C-8854-A96B9DB24379}" destId="{0CCEAF09-0D0D-4116-9BCC-0D0E8BFBA620}" srcOrd="1" destOrd="0" presId="urn:microsoft.com/office/officeart/2017/3/layout/DropPinTimeline"/>
    <dgm:cxn modelId="{6BA9C07A-7862-47BF-9DF9-B936B5374BA9}" type="presParOf" srcId="{0CCEAF09-0D0D-4116-9BCC-0D0E8BFBA620}" destId="{27014C42-67CB-4442-B12E-E99391B76058}" srcOrd="0" destOrd="0" presId="urn:microsoft.com/office/officeart/2017/3/layout/DropPinTimeline"/>
    <dgm:cxn modelId="{14BDC84D-BB78-4A10-98C5-886D1716FADA}" type="presParOf" srcId="{0CCEAF09-0D0D-4116-9BCC-0D0E8BFBA620}" destId="{CFB90793-3734-427F-A4FA-9832FEBEB220}" srcOrd="1" destOrd="0" presId="urn:microsoft.com/office/officeart/2017/3/layout/DropPinTimeline"/>
    <dgm:cxn modelId="{E7BFB034-AFD1-41CE-95F0-D54EBAD64C56}" type="presParOf" srcId="{F707E626-D362-413C-8854-A96B9DB24379}" destId="{5ECBD66F-E15E-486B-BA0A-84FB6E71AE07}" srcOrd="2" destOrd="0" presId="urn:microsoft.com/office/officeart/2017/3/layout/DropPinTimeline"/>
    <dgm:cxn modelId="{6AE364D0-6C7A-4A15-88BA-903E797024C9}" type="presParOf" srcId="{F707E626-D362-413C-8854-A96B9DB24379}" destId="{1657FFD1-61A8-43CC-BA8F-40F44984AD97}" srcOrd="3" destOrd="0" presId="urn:microsoft.com/office/officeart/2017/3/layout/DropPinTimeline"/>
    <dgm:cxn modelId="{F8AD5C4A-F02B-43FA-B974-D6569FBB7860}" type="presParOf" srcId="{F707E626-D362-413C-8854-A96B9DB24379}" destId="{B84C7F36-11F1-471D-96F7-255DE3178B3C}" srcOrd="4" destOrd="0" presId="urn:microsoft.com/office/officeart/2017/3/layout/DropPinTimeline"/>
    <dgm:cxn modelId="{BA797833-B5E9-43B8-B24C-4FF8CD73F7E9}" type="presParOf" srcId="{F707E626-D362-413C-8854-A96B9DB24379}" destId="{2AB8B4DC-9532-429D-89DB-0EFCC8BFCA9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AE82-E9B6-4D59-94FE-CD64602404D9}">
      <dsp:nvSpPr>
        <dsp:cNvPr id="0" name=""/>
        <dsp:cNvSpPr/>
      </dsp:nvSpPr>
      <dsp:spPr>
        <a:xfrm>
          <a:off x="0" y="2046027"/>
          <a:ext cx="1083444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B578D-F2AF-46AA-A630-425157F544F3}">
      <dsp:nvSpPr>
        <dsp:cNvPr id="0" name=""/>
        <dsp:cNvSpPr/>
      </dsp:nvSpPr>
      <dsp:spPr>
        <a:xfrm rot="8100000">
          <a:off x="59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AD659-E1CF-4F36-A7FC-00E515E9CF4F}">
      <dsp:nvSpPr>
        <dsp:cNvPr id="0" name=""/>
        <dsp:cNvSpPr/>
      </dsp:nvSpPr>
      <dsp:spPr>
        <a:xfrm>
          <a:off x="907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87ED6B-3E88-461F-A9C3-C4A53E86B307}">
      <dsp:nvSpPr>
        <dsp:cNvPr id="0" name=""/>
        <dsp:cNvSpPr/>
      </dsp:nvSpPr>
      <dsp:spPr>
        <a:xfrm>
          <a:off x="400413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Website launch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MOOCs available</a:t>
          </a:r>
        </a:p>
      </dsp:txBody>
      <dsp:txXfrm>
        <a:off x="400413" y="834779"/>
        <a:ext cx="1411209" cy="1211248"/>
      </dsp:txXfrm>
    </dsp:sp>
    <dsp:sp modelId="{EC38B16A-5F95-4F7F-9308-4E98DC9DE00D}">
      <dsp:nvSpPr>
        <dsp:cNvPr id="0" name=""/>
        <dsp:cNvSpPr/>
      </dsp:nvSpPr>
      <dsp:spPr>
        <a:xfrm>
          <a:off x="400413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</a:t>
          </a:r>
        </a:p>
      </dsp:txBody>
      <dsp:txXfrm>
        <a:off x="400413" y="409205"/>
        <a:ext cx="1411209" cy="425573"/>
      </dsp:txXfrm>
    </dsp:sp>
    <dsp:sp modelId="{78C65862-6BA0-416E-9A85-34E59C1F9EA7}">
      <dsp:nvSpPr>
        <dsp:cNvPr id="0" name=""/>
        <dsp:cNvSpPr/>
      </dsp:nvSpPr>
      <dsp:spPr>
        <a:xfrm>
          <a:off x="2006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D07A7-1FB3-46B2-B858-76A0146C2531}">
      <dsp:nvSpPr>
        <dsp:cNvPr id="0" name=""/>
        <dsp:cNvSpPr/>
      </dsp:nvSpPr>
      <dsp:spPr>
        <a:xfrm>
          <a:off x="177645" y="2007725"/>
          <a:ext cx="71926" cy="7660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46A4A-4854-43FE-9C89-15AF67FCFD40}">
      <dsp:nvSpPr>
        <dsp:cNvPr id="0" name=""/>
        <dsp:cNvSpPr/>
      </dsp:nvSpPr>
      <dsp:spPr>
        <a:xfrm rot="18900000">
          <a:off x="9615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"/>
            <a:satOff val="0"/>
            <a:lumOff val="-961"/>
            <a:alphaOff val="0"/>
          </a:schemeClr>
        </a:solidFill>
        <a:ln w="12700" cap="flat" cmpd="sng" algn="ctr">
          <a:solidFill>
            <a:schemeClr val="accent2">
              <a:hueOff val="593950"/>
              <a:satOff val="0"/>
              <a:lumOff val="-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7F51E-F9BC-4FE7-8D53-2747786D84E8}">
      <dsp:nvSpPr>
        <dsp:cNvPr id="0" name=""/>
        <dsp:cNvSpPr/>
      </dsp:nvSpPr>
      <dsp:spPr>
        <a:xfrm>
          <a:off x="9929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E76774-DB42-4564-9DCC-392F79AD8FE0}">
      <dsp:nvSpPr>
        <dsp:cNvPr id="0" name=""/>
        <dsp:cNvSpPr/>
      </dsp:nvSpPr>
      <dsp:spPr>
        <a:xfrm>
          <a:off x="13026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May</a:t>
          </a:r>
        </a:p>
      </dsp:txBody>
      <dsp:txXfrm>
        <a:off x="1302614" y="2046027"/>
        <a:ext cx="1411209" cy="1211248"/>
      </dsp:txXfrm>
    </dsp:sp>
    <dsp:sp modelId="{CCEFA84F-5D30-4360-8576-6BE1A45728BF}">
      <dsp:nvSpPr>
        <dsp:cNvPr id="0" name=""/>
        <dsp:cNvSpPr/>
      </dsp:nvSpPr>
      <dsp:spPr>
        <a:xfrm>
          <a:off x="13026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May</a:t>
          </a:r>
        </a:p>
      </dsp:txBody>
      <dsp:txXfrm>
        <a:off x="1302614" y="3257275"/>
        <a:ext cx="1411209" cy="425573"/>
      </dsp:txXfrm>
    </dsp:sp>
    <dsp:sp modelId="{5218231A-433B-4807-8E0B-1F688C51880F}">
      <dsp:nvSpPr>
        <dsp:cNvPr id="0" name=""/>
        <dsp:cNvSpPr/>
      </dsp:nvSpPr>
      <dsp:spPr>
        <a:xfrm>
          <a:off x="11028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A4D2F-F9F1-42E8-A88F-8A8FB1709800}">
      <dsp:nvSpPr>
        <dsp:cNvPr id="0" name=""/>
        <dsp:cNvSpPr/>
      </dsp:nvSpPr>
      <dsp:spPr>
        <a:xfrm>
          <a:off x="1079845" y="2007725"/>
          <a:ext cx="71926" cy="76603"/>
        </a:xfrm>
        <a:prstGeom prst="ellipse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12537-5F2B-4B7B-ADF3-9F3F5284F3D1}">
      <dsp:nvSpPr>
        <dsp:cNvPr id="0" name=""/>
        <dsp:cNvSpPr/>
      </dsp:nvSpPr>
      <dsp:spPr>
        <a:xfrm rot="8100000">
          <a:off x="18637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187900"/>
            <a:satOff val="0"/>
            <a:lumOff val="-1922"/>
            <a:alphaOff val="0"/>
          </a:schemeClr>
        </a:solidFill>
        <a:ln w="12700" cap="flat" cmpd="sng" algn="ctr">
          <a:solidFill>
            <a:schemeClr val="accent2">
              <a:hueOff val="1187900"/>
              <a:satOff val="0"/>
              <a:lumOff val="-1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22451-FB8C-46DB-B22A-DA61176BD4DC}">
      <dsp:nvSpPr>
        <dsp:cNvPr id="0" name=""/>
        <dsp:cNvSpPr/>
      </dsp:nvSpPr>
      <dsp:spPr>
        <a:xfrm>
          <a:off x="18951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D1A7B-06A3-4A77-B7CF-6C7970C07941}">
      <dsp:nvSpPr>
        <dsp:cNvPr id="0" name=""/>
        <dsp:cNvSpPr/>
      </dsp:nvSpPr>
      <dsp:spPr>
        <a:xfrm>
          <a:off x="22048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June</a:t>
          </a:r>
        </a:p>
      </dsp:txBody>
      <dsp:txXfrm>
        <a:off x="2204814" y="834779"/>
        <a:ext cx="1411209" cy="1211248"/>
      </dsp:txXfrm>
    </dsp:sp>
    <dsp:sp modelId="{26C7CCC2-0882-4874-820E-DA90B5129BBC}">
      <dsp:nvSpPr>
        <dsp:cNvPr id="0" name=""/>
        <dsp:cNvSpPr/>
      </dsp:nvSpPr>
      <dsp:spPr>
        <a:xfrm>
          <a:off x="22048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June</a:t>
          </a:r>
        </a:p>
      </dsp:txBody>
      <dsp:txXfrm>
        <a:off x="2204814" y="409205"/>
        <a:ext cx="1411209" cy="425573"/>
      </dsp:txXfrm>
    </dsp:sp>
    <dsp:sp modelId="{91302DAC-6C9D-44D7-89D7-90C1FF98D8FE}">
      <dsp:nvSpPr>
        <dsp:cNvPr id="0" name=""/>
        <dsp:cNvSpPr/>
      </dsp:nvSpPr>
      <dsp:spPr>
        <a:xfrm>
          <a:off x="20050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4811C-CC15-46A3-9713-6A3E2B89484B}">
      <dsp:nvSpPr>
        <dsp:cNvPr id="0" name=""/>
        <dsp:cNvSpPr/>
      </dsp:nvSpPr>
      <dsp:spPr>
        <a:xfrm>
          <a:off x="1982045" y="2007725"/>
          <a:ext cx="71926" cy="76603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B74A6-8D62-4AF0-8032-DB9BFE595345}">
      <dsp:nvSpPr>
        <dsp:cNvPr id="0" name=""/>
        <dsp:cNvSpPr/>
      </dsp:nvSpPr>
      <dsp:spPr>
        <a:xfrm rot="18900000">
          <a:off x="27659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781851"/>
            <a:satOff val="0"/>
            <a:lumOff val="-2882"/>
            <a:alphaOff val="0"/>
          </a:schemeClr>
        </a:solidFill>
        <a:ln w="12700" cap="flat" cmpd="sng" algn="ctr">
          <a:solidFill>
            <a:schemeClr val="accent2">
              <a:hueOff val="1781851"/>
              <a:satOff val="0"/>
              <a:lumOff val="-2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5B064-E4E7-4FA7-9084-1FD1874534E7}">
      <dsp:nvSpPr>
        <dsp:cNvPr id="0" name=""/>
        <dsp:cNvSpPr/>
      </dsp:nvSpPr>
      <dsp:spPr>
        <a:xfrm>
          <a:off x="27973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26315-17FC-47FA-BCC6-D880845A99C9}">
      <dsp:nvSpPr>
        <dsp:cNvPr id="0" name=""/>
        <dsp:cNvSpPr/>
      </dsp:nvSpPr>
      <dsp:spPr>
        <a:xfrm>
          <a:off x="31070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July </a:t>
          </a:r>
        </a:p>
      </dsp:txBody>
      <dsp:txXfrm>
        <a:off x="3107014" y="2046027"/>
        <a:ext cx="1411209" cy="1211248"/>
      </dsp:txXfrm>
    </dsp:sp>
    <dsp:sp modelId="{81E0CC8B-ACF5-496D-946A-523E386AA252}">
      <dsp:nvSpPr>
        <dsp:cNvPr id="0" name=""/>
        <dsp:cNvSpPr/>
      </dsp:nvSpPr>
      <dsp:spPr>
        <a:xfrm>
          <a:off x="31070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July</a:t>
          </a:r>
        </a:p>
      </dsp:txBody>
      <dsp:txXfrm>
        <a:off x="3107014" y="3257275"/>
        <a:ext cx="1411209" cy="425573"/>
      </dsp:txXfrm>
    </dsp:sp>
    <dsp:sp modelId="{50049F25-97B3-465F-90BE-26A41E7337D6}">
      <dsp:nvSpPr>
        <dsp:cNvPr id="0" name=""/>
        <dsp:cNvSpPr/>
      </dsp:nvSpPr>
      <dsp:spPr>
        <a:xfrm>
          <a:off x="29072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9E24BB-C1A1-448B-8ADB-5A067880C0F9}">
      <dsp:nvSpPr>
        <dsp:cNvPr id="0" name=""/>
        <dsp:cNvSpPr/>
      </dsp:nvSpPr>
      <dsp:spPr>
        <a:xfrm>
          <a:off x="2884245" y="2007725"/>
          <a:ext cx="71926" cy="76603"/>
        </a:xfrm>
        <a:prstGeom prst="ellipse">
          <a:avLst/>
        </a:prstGeom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24505-4ABD-4690-80F4-7BE84D215555}">
      <dsp:nvSpPr>
        <dsp:cNvPr id="0" name=""/>
        <dsp:cNvSpPr/>
      </dsp:nvSpPr>
      <dsp:spPr>
        <a:xfrm rot="8100000">
          <a:off x="36681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375801"/>
            <a:satOff val="0"/>
            <a:lumOff val="-3843"/>
            <a:alphaOff val="0"/>
          </a:schemeClr>
        </a:solidFill>
        <a:ln w="12700" cap="flat" cmpd="sng" algn="ctr">
          <a:solidFill>
            <a:schemeClr val="accent2">
              <a:hueOff val="2375801"/>
              <a:satOff val="0"/>
              <a:lumOff val="-3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8F87F-238A-4CFC-ACC0-40983EE97069}">
      <dsp:nvSpPr>
        <dsp:cNvPr id="0" name=""/>
        <dsp:cNvSpPr/>
      </dsp:nvSpPr>
      <dsp:spPr>
        <a:xfrm>
          <a:off x="36995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B7934-3FD2-4659-8848-7DDFC63D2FBB}">
      <dsp:nvSpPr>
        <dsp:cNvPr id="0" name=""/>
        <dsp:cNvSpPr/>
      </dsp:nvSpPr>
      <dsp:spPr>
        <a:xfrm>
          <a:off x="40092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August</a:t>
          </a:r>
        </a:p>
      </dsp:txBody>
      <dsp:txXfrm>
        <a:off x="4009214" y="834779"/>
        <a:ext cx="1411209" cy="1211248"/>
      </dsp:txXfrm>
    </dsp:sp>
    <dsp:sp modelId="{09D93C8F-E167-4321-8D50-C3224EE45359}">
      <dsp:nvSpPr>
        <dsp:cNvPr id="0" name=""/>
        <dsp:cNvSpPr/>
      </dsp:nvSpPr>
      <dsp:spPr>
        <a:xfrm>
          <a:off x="40092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August</a:t>
          </a:r>
        </a:p>
      </dsp:txBody>
      <dsp:txXfrm>
        <a:off x="4009214" y="409205"/>
        <a:ext cx="1411209" cy="425573"/>
      </dsp:txXfrm>
    </dsp:sp>
    <dsp:sp modelId="{05FC3C2A-BE9B-481F-A65B-5C358EB2DAAA}">
      <dsp:nvSpPr>
        <dsp:cNvPr id="0" name=""/>
        <dsp:cNvSpPr/>
      </dsp:nvSpPr>
      <dsp:spPr>
        <a:xfrm>
          <a:off x="38094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228D1-492D-465B-9809-CCF50FA9F8F9}">
      <dsp:nvSpPr>
        <dsp:cNvPr id="0" name=""/>
        <dsp:cNvSpPr/>
      </dsp:nvSpPr>
      <dsp:spPr>
        <a:xfrm>
          <a:off x="3786445" y="2007725"/>
          <a:ext cx="71926" cy="76603"/>
        </a:xfrm>
        <a:prstGeom prst="ellipse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8A257-117B-4D90-B38F-2ABB60922A5B}">
      <dsp:nvSpPr>
        <dsp:cNvPr id="0" name=""/>
        <dsp:cNvSpPr/>
      </dsp:nvSpPr>
      <dsp:spPr>
        <a:xfrm rot="18900000">
          <a:off x="45703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969751"/>
            <a:satOff val="0"/>
            <a:lumOff val="-4804"/>
            <a:alphaOff val="0"/>
          </a:schemeClr>
        </a:solidFill>
        <a:ln w="12700" cap="flat" cmpd="sng" algn="ctr">
          <a:solidFill>
            <a:schemeClr val="accent2">
              <a:hueOff val="2969751"/>
              <a:satOff val="0"/>
              <a:lumOff val="-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F00A2-775B-46A9-A026-C535D3EED464}">
      <dsp:nvSpPr>
        <dsp:cNvPr id="0" name=""/>
        <dsp:cNvSpPr/>
      </dsp:nvSpPr>
      <dsp:spPr>
        <a:xfrm>
          <a:off x="46017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E8A60-5E83-4C76-9BFF-9242050EE8E3}">
      <dsp:nvSpPr>
        <dsp:cNvPr id="0" name=""/>
        <dsp:cNvSpPr/>
      </dsp:nvSpPr>
      <dsp:spPr>
        <a:xfrm>
          <a:off x="49114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September</a:t>
          </a:r>
        </a:p>
      </dsp:txBody>
      <dsp:txXfrm>
        <a:off x="4911414" y="2046027"/>
        <a:ext cx="1411209" cy="1211248"/>
      </dsp:txXfrm>
    </dsp:sp>
    <dsp:sp modelId="{818E6D57-2B83-481B-B36D-73BC0027FD4B}">
      <dsp:nvSpPr>
        <dsp:cNvPr id="0" name=""/>
        <dsp:cNvSpPr/>
      </dsp:nvSpPr>
      <dsp:spPr>
        <a:xfrm>
          <a:off x="49114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September</a:t>
          </a:r>
        </a:p>
      </dsp:txBody>
      <dsp:txXfrm>
        <a:off x="4911414" y="3257275"/>
        <a:ext cx="1411209" cy="425573"/>
      </dsp:txXfrm>
    </dsp:sp>
    <dsp:sp modelId="{AA37F41A-1201-4BFE-89A1-A8E31525E253}">
      <dsp:nvSpPr>
        <dsp:cNvPr id="0" name=""/>
        <dsp:cNvSpPr/>
      </dsp:nvSpPr>
      <dsp:spPr>
        <a:xfrm>
          <a:off x="47116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82853-1DF0-4ED3-9A00-2BD0792EE749}">
      <dsp:nvSpPr>
        <dsp:cNvPr id="0" name=""/>
        <dsp:cNvSpPr/>
      </dsp:nvSpPr>
      <dsp:spPr>
        <a:xfrm>
          <a:off x="4688645" y="2007725"/>
          <a:ext cx="71926" cy="76603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D2409-1DB9-4F66-94C9-4A07E99D8D9E}">
      <dsp:nvSpPr>
        <dsp:cNvPr id="0" name=""/>
        <dsp:cNvSpPr/>
      </dsp:nvSpPr>
      <dsp:spPr>
        <a:xfrm rot="8100000">
          <a:off x="54725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3563701"/>
            <a:satOff val="0"/>
            <a:lumOff val="-5765"/>
            <a:alphaOff val="0"/>
          </a:schemeClr>
        </a:solidFill>
        <a:ln w="12700" cap="flat" cmpd="sng" algn="ctr">
          <a:solidFill>
            <a:schemeClr val="accent2">
              <a:hueOff val="3563701"/>
              <a:satOff val="0"/>
              <a:lumOff val="-5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2C7D2-4A49-4AD2-8AE9-E04DA469A6A9}">
      <dsp:nvSpPr>
        <dsp:cNvPr id="0" name=""/>
        <dsp:cNvSpPr/>
      </dsp:nvSpPr>
      <dsp:spPr>
        <a:xfrm>
          <a:off x="55039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40626-1A2D-443C-B827-2B933EB05D16}">
      <dsp:nvSpPr>
        <dsp:cNvPr id="0" name=""/>
        <dsp:cNvSpPr/>
      </dsp:nvSpPr>
      <dsp:spPr>
        <a:xfrm>
          <a:off x="58136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October</a:t>
          </a:r>
        </a:p>
      </dsp:txBody>
      <dsp:txXfrm>
        <a:off x="5813614" y="834779"/>
        <a:ext cx="1411209" cy="1211248"/>
      </dsp:txXfrm>
    </dsp:sp>
    <dsp:sp modelId="{D438DF4B-2059-4FCF-8606-9E7DB6894FA5}">
      <dsp:nvSpPr>
        <dsp:cNvPr id="0" name=""/>
        <dsp:cNvSpPr/>
      </dsp:nvSpPr>
      <dsp:spPr>
        <a:xfrm>
          <a:off x="58136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October</a:t>
          </a:r>
        </a:p>
      </dsp:txBody>
      <dsp:txXfrm>
        <a:off x="5813614" y="409205"/>
        <a:ext cx="1411209" cy="425573"/>
      </dsp:txXfrm>
    </dsp:sp>
    <dsp:sp modelId="{276C7D43-7D11-4AFF-A1E1-A5D58B0DB99E}">
      <dsp:nvSpPr>
        <dsp:cNvPr id="0" name=""/>
        <dsp:cNvSpPr/>
      </dsp:nvSpPr>
      <dsp:spPr>
        <a:xfrm>
          <a:off x="56138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DC2970-ACD3-4784-B288-BC01D62E3451}">
      <dsp:nvSpPr>
        <dsp:cNvPr id="0" name=""/>
        <dsp:cNvSpPr/>
      </dsp:nvSpPr>
      <dsp:spPr>
        <a:xfrm>
          <a:off x="5590845" y="2007725"/>
          <a:ext cx="71926" cy="76603"/>
        </a:xfrm>
        <a:prstGeom prst="ellipse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FD7D4-5DD2-41F7-84D8-B9A6AB004F66}">
      <dsp:nvSpPr>
        <dsp:cNvPr id="0" name=""/>
        <dsp:cNvSpPr/>
      </dsp:nvSpPr>
      <dsp:spPr>
        <a:xfrm rot="18900000">
          <a:off x="63747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157651"/>
            <a:satOff val="0"/>
            <a:lumOff val="-6726"/>
            <a:alphaOff val="0"/>
          </a:schemeClr>
        </a:solidFill>
        <a:ln w="12700" cap="flat" cmpd="sng" algn="ctr">
          <a:solidFill>
            <a:schemeClr val="accent2">
              <a:hueOff val="4157651"/>
              <a:satOff val="0"/>
              <a:lumOff val="-6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F800B-3E43-457C-8202-10B03103D50B}">
      <dsp:nvSpPr>
        <dsp:cNvPr id="0" name=""/>
        <dsp:cNvSpPr/>
      </dsp:nvSpPr>
      <dsp:spPr>
        <a:xfrm>
          <a:off x="64061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0A972-C972-460D-A0B6-84540A6E412A}">
      <dsp:nvSpPr>
        <dsp:cNvPr id="0" name=""/>
        <dsp:cNvSpPr/>
      </dsp:nvSpPr>
      <dsp:spPr>
        <a:xfrm>
          <a:off x="67158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6-13: </a:t>
          </a:r>
          <a:r>
            <a:rPr lang="en-US" sz="1400" kern="1200" dirty="0" err="1"/>
            <a:t>DigiEduHack</a:t>
          </a:r>
          <a:r>
            <a:rPr lang="en-US" sz="1400" kern="1200" dirty="0"/>
            <a:t> days!</a:t>
          </a:r>
        </a:p>
      </dsp:txBody>
      <dsp:txXfrm>
        <a:off x="6715814" y="2046027"/>
        <a:ext cx="1411209" cy="1211248"/>
      </dsp:txXfrm>
    </dsp:sp>
    <dsp:sp modelId="{A3797017-9A72-4B30-85F0-0C7304593ABC}">
      <dsp:nvSpPr>
        <dsp:cNvPr id="0" name=""/>
        <dsp:cNvSpPr/>
      </dsp:nvSpPr>
      <dsp:spPr>
        <a:xfrm>
          <a:off x="67158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November</a:t>
          </a:r>
        </a:p>
      </dsp:txBody>
      <dsp:txXfrm>
        <a:off x="6715814" y="3257275"/>
        <a:ext cx="1411209" cy="425573"/>
      </dsp:txXfrm>
    </dsp:sp>
    <dsp:sp modelId="{57350E99-9D1D-477D-BC99-67A063634C3F}">
      <dsp:nvSpPr>
        <dsp:cNvPr id="0" name=""/>
        <dsp:cNvSpPr/>
      </dsp:nvSpPr>
      <dsp:spPr>
        <a:xfrm>
          <a:off x="65160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11A61-D85D-4E27-BAFF-4408F5544D91}">
      <dsp:nvSpPr>
        <dsp:cNvPr id="0" name=""/>
        <dsp:cNvSpPr/>
      </dsp:nvSpPr>
      <dsp:spPr>
        <a:xfrm>
          <a:off x="6493045" y="2007725"/>
          <a:ext cx="71926" cy="76603"/>
        </a:xfrm>
        <a:prstGeom prst="ellipse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986BC-94B5-429D-AA70-7A055BFCD336}">
      <dsp:nvSpPr>
        <dsp:cNvPr id="0" name=""/>
        <dsp:cNvSpPr/>
      </dsp:nvSpPr>
      <dsp:spPr>
        <a:xfrm rot="8100000">
          <a:off x="72769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751602"/>
            <a:satOff val="0"/>
            <a:lumOff val="-7686"/>
            <a:alphaOff val="0"/>
          </a:schemeClr>
        </a:solidFill>
        <a:ln w="12700" cap="flat" cmpd="sng" algn="ctr">
          <a:solidFill>
            <a:schemeClr val="accent2">
              <a:hueOff val="4751602"/>
              <a:satOff val="0"/>
              <a:lumOff val="-7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2B4DF-9A29-47F5-A702-757E1A2FA1C6}">
      <dsp:nvSpPr>
        <dsp:cNvPr id="0" name=""/>
        <dsp:cNvSpPr/>
      </dsp:nvSpPr>
      <dsp:spPr>
        <a:xfrm>
          <a:off x="73083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AC3D7-ECA9-4162-98D6-B228C6653BC0}">
      <dsp:nvSpPr>
        <dsp:cNvPr id="0" name=""/>
        <dsp:cNvSpPr/>
      </dsp:nvSpPr>
      <dsp:spPr>
        <a:xfrm>
          <a:off x="76180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Evaluation</a:t>
          </a:r>
        </a:p>
      </dsp:txBody>
      <dsp:txXfrm>
        <a:off x="7618014" y="834779"/>
        <a:ext cx="1411209" cy="1211248"/>
      </dsp:txXfrm>
    </dsp:sp>
    <dsp:sp modelId="{EF6BBE1F-CDC7-4A80-A83E-C6D22A186C13}">
      <dsp:nvSpPr>
        <dsp:cNvPr id="0" name=""/>
        <dsp:cNvSpPr/>
      </dsp:nvSpPr>
      <dsp:spPr>
        <a:xfrm>
          <a:off x="76180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December</a:t>
          </a:r>
        </a:p>
      </dsp:txBody>
      <dsp:txXfrm>
        <a:off x="7618014" y="409205"/>
        <a:ext cx="1411209" cy="425573"/>
      </dsp:txXfrm>
    </dsp:sp>
    <dsp:sp modelId="{4D36FE84-DD38-4561-BE31-B02D9EAE539D}">
      <dsp:nvSpPr>
        <dsp:cNvPr id="0" name=""/>
        <dsp:cNvSpPr/>
      </dsp:nvSpPr>
      <dsp:spPr>
        <a:xfrm>
          <a:off x="74182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008F2-4E6E-4AC7-A80B-F1B51D4FB471}">
      <dsp:nvSpPr>
        <dsp:cNvPr id="0" name=""/>
        <dsp:cNvSpPr/>
      </dsp:nvSpPr>
      <dsp:spPr>
        <a:xfrm>
          <a:off x="7395245" y="2007725"/>
          <a:ext cx="71926" cy="76603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67D6B-A8A0-4E41-8E3D-9B29FEA8E1E2}">
      <dsp:nvSpPr>
        <dsp:cNvPr id="0" name=""/>
        <dsp:cNvSpPr/>
      </dsp:nvSpPr>
      <dsp:spPr>
        <a:xfrm rot="18900000">
          <a:off x="81791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2996C-2ED4-4F7B-916F-D6CCD4245400}">
      <dsp:nvSpPr>
        <dsp:cNvPr id="0" name=""/>
        <dsp:cNvSpPr/>
      </dsp:nvSpPr>
      <dsp:spPr>
        <a:xfrm>
          <a:off x="82105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E5FEB-68ED-46A9-97BF-B8B570599690}">
      <dsp:nvSpPr>
        <dsp:cNvPr id="0" name=""/>
        <dsp:cNvSpPr/>
      </dsp:nvSpPr>
      <dsp:spPr>
        <a:xfrm>
          <a:off x="85202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Public voting</a:t>
          </a:r>
        </a:p>
      </dsp:txBody>
      <dsp:txXfrm>
        <a:off x="8520214" y="2046027"/>
        <a:ext cx="1411209" cy="1211248"/>
      </dsp:txXfrm>
    </dsp:sp>
    <dsp:sp modelId="{080CDAD1-29EF-4947-8A1F-560728B6F5CD}">
      <dsp:nvSpPr>
        <dsp:cNvPr id="0" name=""/>
        <dsp:cNvSpPr/>
      </dsp:nvSpPr>
      <dsp:spPr>
        <a:xfrm>
          <a:off x="85202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January</a:t>
          </a:r>
        </a:p>
      </dsp:txBody>
      <dsp:txXfrm>
        <a:off x="8520214" y="3257275"/>
        <a:ext cx="1411209" cy="425573"/>
      </dsp:txXfrm>
    </dsp:sp>
    <dsp:sp modelId="{6B238CFC-0C8A-41E4-A323-F90AC2F9877B}">
      <dsp:nvSpPr>
        <dsp:cNvPr id="0" name=""/>
        <dsp:cNvSpPr/>
      </dsp:nvSpPr>
      <dsp:spPr>
        <a:xfrm>
          <a:off x="8320418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3B3D6-9191-4489-A9CB-A92D74B30541}">
      <dsp:nvSpPr>
        <dsp:cNvPr id="0" name=""/>
        <dsp:cNvSpPr/>
      </dsp:nvSpPr>
      <dsp:spPr>
        <a:xfrm>
          <a:off x="8297445" y="2007725"/>
          <a:ext cx="71926" cy="76603"/>
        </a:xfrm>
        <a:prstGeom prst="ellipse">
          <a:avLst/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14C42-67CB-4442-B12E-E99391B76058}">
      <dsp:nvSpPr>
        <dsp:cNvPr id="0" name=""/>
        <dsp:cNvSpPr/>
      </dsp:nvSpPr>
      <dsp:spPr>
        <a:xfrm rot="8100000">
          <a:off x="9081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90793-3734-427F-A4FA-9832FEBEB220}">
      <dsp:nvSpPr>
        <dsp:cNvPr id="0" name=""/>
        <dsp:cNvSpPr/>
      </dsp:nvSpPr>
      <dsp:spPr>
        <a:xfrm>
          <a:off x="91127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BD66F-E15E-486B-BA0A-84FB6E71AE07}">
      <dsp:nvSpPr>
        <dsp:cNvPr id="0" name=""/>
        <dsp:cNvSpPr/>
      </dsp:nvSpPr>
      <dsp:spPr>
        <a:xfrm>
          <a:off x="94224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Awarding ceremony</a:t>
          </a:r>
        </a:p>
      </dsp:txBody>
      <dsp:txXfrm>
        <a:off x="9422414" y="834779"/>
        <a:ext cx="1411209" cy="1211248"/>
      </dsp:txXfrm>
    </dsp:sp>
    <dsp:sp modelId="{1657FFD1-61A8-43CC-BA8F-40F44984AD97}">
      <dsp:nvSpPr>
        <dsp:cNvPr id="0" name=""/>
        <dsp:cNvSpPr/>
      </dsp:nvSpPr>
      <dsp:spPr>
        <a:xfrm>
          <a:off x="94224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February</a:t>
          </a:r>
        </a:p>
      </dsp:txBody>
      <dsp:txXfrm>
        <a:off x="9422414" y="409205"/>
        <a:ext cx="1411209" cy="425573"/>
      </dsp:txXfrm>
    </dsp:sp>
    <dsp:sp modelId="{B84C7F36-11F1-471D-96F7-255DE3178B3C}">
      <dsp:nvSpPr>
        <dsp:cNvPr id="0" name=""/>
        <dsp:cNvSpPr/>
      </dsp:nvSpPr>
      <dsp:spPr>
        <a:xfrm>
          <a:off x="92226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4DCCD-9339-49AD-97FC-BFA6579312C2}">
      <dsp:nvSpPr>
        <dsp:cNvPr id="0" name=""/>
        <dsp:cNvSpPr/>
      </dsp:nvSpPr>
      <dsp:spPr>
        <a:xfrm>
          <a:off x="9199645" y="2007725"/>
          <a:ext cx="71926" cy="76603"/>
        </a:xfrm>
        <a:prstGeom prst="ellipse">
          <a:avLst/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443F7-146C-4609-B755-84844F5794B7}" type="datetimeFigureOut">
              <a:rPr lang="en-BE" smtClean="0"/>
              <a:t>07/29/2025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0DF4A-E07D-4448-BF81-ADD75D9D683E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51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20923-63BC-E1D9-6CF4-9764F61E1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478CF8-1489-6144-1C30-B9854CD3D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86E892-CEDB-BBF3-86CE-BB73CCE6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6536E9-6FCD-FCE1-CB09-1E409429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8BCB99-B2B3-37F9-E3C7-BC618F96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1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CC112-E1D0-35EC-B8E6-36AB87EA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CE761-9C64-AE10-CB41-F343DB6C6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133856-E5C8-992F-D0EA-D627590C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1D22DA-61C1-B133-3EE1-230ED4D1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959492-C59B-D8E1-112C-0DF23D50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13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45818-7AD4-B223-56DF-00FDDCBF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D81A93-183E-1B68-0FDC-452F146C5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C30B6-5F1B-6EE0-8926-98A360D6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C615B-0D91-585B-0FA9-95EF67D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538A33-335D-6A18-7D43-067E55EA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55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31695-76EE-9E13-412D-103735EB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5E5E70-9482-9767-D81A-C62C6B599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90A1AA-D915-A89C-9707-E3F33FACE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BBFE23-A492-8E3D-85C9-47DC7D41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0ADEB-2734-E56A-2EF6-BAC28AE9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73F6B-0DDC-9BAF-7E98-F0605F50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09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2764D-0703-B26E-1068-0C110CC6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CFA495-8A5E-B804-DA08-0F57E20E1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56F126-4384-D2EB-CD3F-06D6E4433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0B628B-CC3F-95FA-B448-4935BC390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D68D3C-C76A-53E4-6D18-C0FB02ECC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9DAD86-2271-54E4-8F67-4522B214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1F43B0-BD90-BF87-515E-FF31CA7A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8A80C-111B-39DD-5DA1-B28F1662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3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46ED-7E53-147D-75BF-644103BB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CA7B85-25A5-CF43-0726-C1B09E40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5604A9-F363-4D0A-D335-2DEF3A44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0FEFC5-454D-A7AC-3B3A-2B7F5EC1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41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1EC63E-5091-DD75-C19D-A3A5828D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F074F-7AAE-BD36-1A27-97ABC387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8759C-4775-1392-4D97-11056009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7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50E1B-3753-20E6-EFA1-901976A5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3E9402-7B71-DF32-1D63-E89B722B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350998-82B8-853A-27E4-B56660894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26CF25-8D6A-FD2E-40F2-981964AA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D6A28A-EDB3-CB95-39BE-9EA9DFE2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5A843A-F306-D3EF-43E0-DEC68CDE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31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A59A6-BEE4-2B21-F75E-5B0DC0BC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D62EBD-113D-E109-B4FF-DCD196160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04A568-0BC7-BC87-18D2-F38656AA3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605DA8-181C-8F81-59C1-91F89D37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3D26B9-0DB2-28DF-1087-5AA7922E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A8ADBD-5A68-FD0C-83DA-C46AEA34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1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38CB0-2C8C-F953-5AE4-0368EAB8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9FEDAE-6317-526F-9872-9A94D663E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947006-0E63-769F-108C-DB16CCAD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186F4A-7B69-5A62-72AE-6FB220B4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C85961-C217-439E-3C92-0890C51A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91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20308A-4469-F301-E2C1-5DFE6A7BB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273CF9-F4F0-26C5-F190-D58614351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7483B5-BCA5-5066-D3E7-FD0046A5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B27989-6696-4A32-DA70-E9CB81B5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49E20-E24C-01BF-3A83-D5009908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55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BD7801-46BE-E121-1D6C-9F7B8A6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1E5B0-1DB4-0B4A-773E-7A96C500B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673ED7-95BF-8AE3-1052-156899053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F61B-FDCD-AA49-BD89-7E5AE2963CFD}" type="datetimeFigureOut">
              <a:rPr lang="fr-FR" smtClean="0"/>
              <a:t>29/07/2025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DA1F98-61C5-5923-50A7-A13774B36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DA56A8-820C-8E18-D22C-ECDF1F040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8DA9-F7B5-4E4C-B2B9-82F816872A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98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26" Type="http://schemas.openxmlformats.org/officeDocument/2006/relationships/image" Target="../media/image30.svg"/><Relationship Id="rId39" Type="http://schemas.openxmlformats.org/officeDocument/2006/relationships/image" Target="../media/image6.jpg"/><Relationship Id="rId21" Type="http://schemas.openxmlformats.org/officeDocument/2006/relationships/image" Target="../media/image25.png"/><Relationship Id="rId34" Type="http://schemas.openxmlformats.org/officeDocument/2006/relationships/image" Target="../media/image38.sv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svg"/><Relationship Id="rId2" Type="http://schemas.openxmlformats.org/officeDocument/2006/relationships/image" Target="../media/image4.jp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24" Type="http://schemas.openxmlformats.org/officeDocument/2006/relationships/image" Target="../media/image28.svg"/><Relationship Id="rId32" Type="http://schemas.openxmlformats.org/officeDocument/2006/relationships/image" Target="../media/image36.svg"/><Relationship Id="rId37" Type="http://schemas.openxmlformats.org/officeDocument/2006/relationships/image" Target="../media/image41.png"/><Relationship Id="rId40" Type="http://schemas.openxmlformats.org/officeDocument/2006/relationships/image" Target="../media/image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svg"/><Relationship Id="rId36" Type="http://schemas.openxmlformats.org/officeDocument/2006/relationships/image" Target="../media/image40.sv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6.svg"/><Relationship Id="rId27" Type="http://schemas.openxmlformats.org/officeDocument/2006/relationships/image" Target="../media/image31.png"/><Relationship Id="rId30" Type="http://schemas.openxmlformats.org/officeDocument/2006/relationships/image" Target="../media/image34.svg"/><Relationship Id="rId35" Type="http://schemas.openxmlformats.org/officeDocument/2006/relationships/image" Target="../media/image39.png"/><Relationship Id="rId8" Type="http://schemas.openxmlformats.org/officeDocument/2006/relationships/image" Target="../media/image12.sv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042410" y="2649524"/>
            <a:ext cx="8062262" cy="1558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+mj-lt"/>
              </a:rPr>
              <a:t>DATE</a:t>
            </a:r>
            <a:endParaRPr lang="fr-FR" sz="2000" dirty="0">
              <a:solidFill>
                <a:schemeClr val="bg1"/>
              </a:solidFill>
            </a:endParaRPr>
          </a:p>
          <a:p>
            <a:pPr>
              <a:lnSpc>
                <a:spcPts val="4500"/>
              </a:lnSpc>
            </a:pPr>
            <a:r>
              <a:rPr lang="fr-FR" sz="4400" b="1" dirty="0">
                <a:solidFill>
                  <a:schemeClr val="bg1"/>
                </a:solidFill>
              </a:rPr>
              <a:t>TITLE OF THE PRESENTATION TITLE OF THE PRESENTATION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608" y="776047"/>
            <a:ext cx="2537303" cy="1416547"/>
          </a:xfrm>
          <a:prstGeom prst="rect">
            <a:avLst/>
          </a:prstGeom>
        </p:spPr>
      </p:pic>
      <p:sp>
        <p:nvSpPr>
          <p:cNvPr id="2" name="ZoneTexte 5">
            <a:extLst>
              <a:ext uri="{FF2B5EF4-FFF2-40B4-BE49-F238E27FC236}">
                <a16:creationId xmlns:a16="http://schemas.microsoft.com/office/drawing/2014/main" id="{2486DBB1-11AD-087F-F20D-E1A6B22EB8F8}"/>
              </a:ext>
            </a:extLst>
          </p:cNvPr>
          <p:cNvSpPr txBox="1"/>
          <p:nvPr/>
        </p:nvSpPr>
        <p:spPr>
          <a:xfrm>
            <a:off x="3678230" y="4336349"/>
            <a:ext cx="4875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Name of speaker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Position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DigiEduHack 2025 Organising Partner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743BEE-3E5F-6609-B69A-48184D558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10" y="5541439"/>
            <a:ext cx="2547698" cy="668834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1C536F5B-0266-F17E-60E8-4062FB2C5C1B}"/>
              </a:ext>
            </a:extLst>
          </p:cNvPr>
          <p:cNvSpPr txBox="1"/>
          <p:nvPr/>
        </p:nvSpPr>
        <p:spPr>
          <a:xfrm>
            <a:off x="3678230" y="5810163"/>
            <a:ext cx="303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u="none" strike="noStrike" dirty="0" err="1">
                <a:solidFill>
                  <a:srgbClr val="FFFFFF"/>
                </a:solidFill>
                <a:effectLst/>
              </a:rPr>
              <a:t>DigiEduHack</a:t>
            </a:r>
            <a:r>
              <a:rPr lang="en-US" sz="1000" b="0" i="0" u="none" strike="noStrike" dirty="0">
                <a:solidFill>
                  <a:srgbClr val="FFFFFF"/>
                </a:solidFill>
                <a:effectLst/>
              </a:rPr>
              <a:t> is an initiative under the Digital Education Action Plan (2021-2027) of the European Commission</a:t>
            </a:r>
            <a:endParaRPr lang="fr-FR" sz="1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012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45CF86-9BB1-18D5-72A8-459954672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" y="1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AE9B23-75B6-2E05-67B1-4556FB3240DF}"/>
              </a:ext>
            </a:extLst>
          </p:cNvPr>
          <p:cNvSpPr/>
          <p:nvPr/>
        </p:nvSpPr>
        <p:spPr>
          <a:xfrm>
            <a:off x="682673" y="1759974"/>
            <a:ext cx="10826650" cy="469491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682673" y="495248"/>
            <a:ext cx="9993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solidFill>
                  <a:schemeClr val="bg1"/>
                </a:solidFill>
                <a:effectLst/>
                <a:latin typeface="EC Square Sans Pro" panose="02000506040000020004" pitchFamily="2" charset="0"/>
              </a:rPr>
              <a:t>TABLE OF CONTENTS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972E07-EFAD-967B-C8CB-AC3367E1B7F5}"/>
              </a:ext>
            </a:extLst>
          </p:cNvPr>
          <p:cNvSpPr txBox="1"/>
          <p:nvPr/>
        </p:nvSpPr>
        <p:spPr>
          <a:xfrm>
            <a:off x="1157987" y="2305615"/>
            <a:ext cx="1006998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01 - TITLE OF SLIDE 1</a:t>
            </a: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02 - TITLE OF SLIDE 2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03 - TITLE OF SLIDE </a:t>
            </a:r>
            <a:r>
              <a:rPr lang="es-ES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3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04 - TITLE OF SLIDE 4</a:t>
            </a:r>
          </a:p>
          <a:p>
            <a:r>
              <a:rPr lang="fr-BE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05 - TITLE OF SLIDE </a:t>
            </a:r>
            <a:r>
              <a:rPr lang="es-ES" sz="2800" b="1" dirty="0">
                <a:solidFill>
                  <a:srgbClr val="9B00A9"/>
                </a:solidFill>
                <a:latin typeface="EC Square Sans Pro" panose="02000506040000020004" pitchFamily="2" charset="0"/>
              </a:rPr>
              <a:t>5</a:t>
            </a:r>
            <a:endParaRPr lang="fr-FR" sz="2800" b="1" dirty="0">
              <a:latin typeface="EC Square Sans Pro" panose="02000506040000020004" pitchFamily="2" charset="0"/>
            </a:endParaRPr>
          </a:p>
          <a:p>
            <a:endParaRPr lang="fr-FR" sz="2800" b="1" dirty="0">
              <a:latin typeface="EC Square Sans Pro" panose="02000506040000020004" pitchFamily="2" charset="0"/>
            </a:endParaRPr>
          </a:p>
          <a:p>
            <a:endParaRPr lang="fr-FR" sz="2800" b="1" dirty="0">
              <a:latin typeface="EC Square Sans Pro" panose="02000506040000020004" pitchFamily="2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A64CB6C3-040A-8CE3-D293-034BFBFE34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53487" y="403110"/>
            <a:ext cx="1852042" cy="103397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A88CE1-A620-E879-473A-68FB6C00BABB}"/>
              </a:ext>
            </a:extLst>
          </p:cNvPr>
          <p:cNvCxnSpPr/>
          <p:nvPr/>
        </p:nvCxnSpPr>
        <p:spPr>
          <a:xfrm>
            <a:off x="0" y="1267691"/>
            <a:ext cx="619298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9675BEE-1BA4-EE14-EE90-C8D31A825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800" y="5856513"/>
            <a:ext cx="1928346" cy="50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69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01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1899849" y="2344149"/>
            <a:ext cx="827552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2000" dirty="0"/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68E8AB3-3BAA-49DC-9D2B-EB6B6E36A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02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02</a:t>
            </a: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38EC1AF7-C13C-BE2D-69B3-2D3B6306B8FA}"/>
              </a:ext>
            </a:extLst>
          </p:cNvPr>
          <p:cNvSpPr txBox="1"/>
          <p:nvPr/>
        </p:nvSpPr>
        <p:spPr>
          <a:xfrm>
            <a:off x="678777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ject 18">
            <a:extLst>
              <a:ext uri="{FF2B5EF4-FFF2-40B4-BE49-F238E27FC236}">
                <a16:creationId xmlns:a16="http://schemas.microsoft.com/office/drawing/2014/main" id="{19DE1893-88D3-C01A-C36E-9D2323017D17}"/>
              </a:ext>
            </a:extLst>
          </p:cNvPr>
          <p:cNvSpPr txBox="1"/>
          <p:nvPr/>
        </p:nvSpPr>
        <p:spPr>
          <a:xfrm>
            <a:off x="4505346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B9DB6F77-980B-1707-FD90-AB9EBEB1813E}"/>
              </a:ext>
            </a:extLst>
          </p:cNvPr>
          <p:cNvSpPr txBox="1"/>
          <p:nvPr/>
        </p:nvSpPr>
        <p:spPr>
          <a:xfrm>
            <a:off x="8331916" y="2305009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E9804F8C-1492-0D92-BA71-7A0505798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10B45036-44A8-0E26-7B90-56CF39480E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03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1">
            <a:extLst>
              <a:ext uri="{FF2B5EF4-FFF2-40B4-BE49-F238E27FC236}">
                <a16:creationId xmlns:a16="http://schemas.microsoft.com/office/drawing/2014/main" id="{C3913E4D-59FD-4931-A630-B2A8864ED0EB}"/>
              </a:ext>
            </a:extLst>
          </p:cNvPr>
          <p:cNvSpPr txBox="1"/>
          <p:nvPr/>
        </p:nvSpPr>
        <p:spPr>
          <a:xfrm>
            <a:off x="6095999" y="2784642"/>
            <a:ext cx="4701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066E29-28DA-67C2-5EB5-D5825CE48F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091683"/>
              </p:ext>
            </p:extLst>
          </p:nvPr>
        </p:nvGraphicFramePr>
        <p:xfrm>
          <a:off x="955964" y="1847962"/>
          <a:ext cx="4493036" cy="3639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766F0D37-CDB8-378A-E307-48B3BBE0A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5054522D-448E-B607-DC59-B1330AB2E9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6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TITLE SLIDE TITLE SLIDE TITLE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04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47D8180-67B8-D209-86E1-CE64420DF1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871647"/>
              </p:ext>
            </p:extLst>
          </p:nvPr>
        </p:nvGraphicFramePr>
        <p:xfrm>
          <a:off x="678777" y="1672902"/>
          <a:ext cx="10834445" cy="409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1328C9B2-C80F-8E46-954D-A3B53ACC5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B1DAFE40-1168-45DA-93FA-5696DE08105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3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/>
              <a:t>ADDITIONAL GUIDELINES</a:t>
            </a:r>
            <a:endParaRPr lang="fr-BE" sz="4200" b="1" dirty="0">
              <a:effectLst/>
            </a:endParaRP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14051" y="1002507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DigiEduHack</a:t>
            </a:r>
            <a:r>
              <a:rPr lang="fr-BE" sz="2400" dirty="0">
                <a:latin typeface="+mj-lt"/>
              </a:rPr>
              <a:t> Visual Identity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05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678777" y="2244290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Elements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can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introduced</a:t>
            </a:r>
            <a:r>
              <a:rPr lang="fr-BE" sz="2000" dirty="0"/>
              <a:t> in </a:t>
            </a:r>
            <a:r>
              <a:rPr lang="fr-BE" sz="2000" dirty="0" err="1"/>
              <a:t>presentations</a:t>
            </a:r>
            <a:r>
              <a:rPr lang="fr-BE" sz="2000" dirty="0"/>
              <a:t>:</a:t>
            </a:r>
            <a:endParaRPr lang="fr-FR" sz="2000" dirty="0"/>
          </a:p>
        </p:txBody>
      </p:sp>
      <p:pic>
        <p:nvPicPr>
          <p:cNvPr id="11" name="Graphic 10" descr="Excellent outline">
            <a:extLst>
              <a:ext uri="{FF2B5EF4-FFF2-40B4-BE49-F238E27FC236}">
                <a16:creationId xmlns:a16="http://schemas.microsoft.com/office/drawing/2014/main" id="{51FFA731-BB31-6FE6-54B3-B24283973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1662" y="3583761"/>
            <a:ext cx="566697" cy="566697"/>
          </a:xfrm>
          <a:prstGeom prst="rect">
            <a:avLst/>
          </a:prstGeom>
        </p:spPr>
      </p:pic>
      <p:pic>
        <p:nvPicPr>
          <p:cNvPr id="13" name="Graphic 12" descr="Atom outline">
            <a:extLst>
              <a:ext uri="{FF2B5EF4-FFF2-40B4-BE49-F238E27FC236}">
                <a16:creationId xmlns:a16="http://schemas.microsoft.com/office/drawing/2014/main" id="{CF51727D-3DD7-5018-70B3-1FE246082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1229" y="3645929"/>
            <a:ext cx="566697" cy="566697"/>
          </a:xfrm>
          <a:prstGeom prst="rect">
            <a:avLst/>
          </a:prstGeom>
        </p:spPr>
      </p:pic>
      <p:pic>
        <p:nvPicPr>
          <p:cNvPr id="17" name="Graphic 16" descr="Books on shelf outline">
            <a:extLst>
              <a:ext uri="{FF2B5EF4-FFF2-40B4-BE49-F238E27FC236}">
                <a16:creationId xmlns:a16="http://schemas.microsoft.com/office/drawing/2014/main" id="{E1778E08-6EEC-1571-E015-53A7B395AD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3444" y="3642557"/>
            <a:ext cx="566697" cy="566697"/>
          </a:xfrm>
          <a:prstGeom prst="rect">
            <a:avLst/>
          </a:prstGeom>
        </p:spPr>
      </p:pic>
      <p:pic>
        <p:nvPicPr>
          <p:cNvPr id="19" name="Graphic 18" descr="Diploma roll outline">
            <a:extLst>
              <a:ext uri="{FF2B5EF4-FFF2-40B4-BE49-F238E27FC236}">
                <a16:creationId xmlns:a16="http://schemas.microsoft.com/office/drawing/2014/main" id="{CC51DFA9-E12C-4C58-07B6-58FAFE5BB5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54330" y="3656220"/>
            <a:ext cx="566697" cy="566697"/>
          </a:xfrm>
          <a:prstGeom prst="rect">
            <a:avLst/>
          </a:prstGeom>
        </p:spPr>
      </p:pic>
      <p:pic>
        <p:nvPicPr>
          <p:cNvPr id="22" name="Graphic 21" descr="Plug outline">
            <a:extLst>
              <a:ext uri="{FF2B5EF4-FFF2-40B4-BE49-F238E27FC236}">
                <a16:creationId xmlns:a16="http://schemas.microsoft.com/office/drawing/2014/main" id="{9A5BBA7A-74DE-E36C-46FD-2FCBDD8ADA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9199" y="2804323"/>
            <a:ext cx="505009" cy="505009"/>
          </a:xfrm>
          <a:prstGeom prst="rect">
            <a:avLst/>
          </a:prstGeom>
        </p:spPr>
      </p:pic>
      <p:pic>
        <p:nvPicPr>
          <p:cNvPr id="24" name="Graphic 23" descr="Internet outline">
            <a:extLst>
              <a:ext uri="{FF2B5EF4-FFF2-40B4-BE49-F238E27FC236}">
                <a16:creationId xmlns:a16="http://schemas.microsoft.com/office/drawing/2014/main" id="{517C9324-D441-919F-6BDB-40529F913A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8135" y="2737189"/>
            <a:ext cx="566697" cy="566697"/>
          </a:xfrm>
          <a:prstGeom prst="rect">
            <a:avLst/>
          </a:prstGeom>
        </p:spPr>
      </p:pic>
      <p:pic>
        <p:nvPicPr>
          <p:cNvPr id="28" name="Graphic 27" descr="Vlog outline">
            <a:extLst>
              <a:ext uri="{FF2B5EF4-FFF2-40B4-BE49-F238E27FC236}">
                <a16:creationId xmlns:a16="http://schemas.microsoft.com/office/drawing/2014/main" id="{0BE174EA-A6FB-088C-CC1B-D476E912BE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39422" y="2737189"/>
            <a:ext cx="566697" cy="566697"/>
          </a:xfrm>
          <a:prstGeom prst="rect">
            <a:avLst/>
          </a:prstGeom>
        </p:spPr>
      </p:pic>
      <p:pic>
        <p:nvPicPr>
          <p:cNvPr id="32" name="Graphic 31" descr="Mouse outline">
            <a:extLst>
              <a:ext uri="{FF2B5EF4-FFF2-40B4-BE49-F238E27FC236}">
                <a16:creationId xmlns:a16="http://schemas.microsoft.com/office/drawing/2014/main" id="{402C2A07-386E-20E2-E10C-9EDF880400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23133" y="3644104"/>
            <a:ext cx="566697" cy="566697"/>
          </a:xfrm>
          <a:prstGeom prst="rect">
            <a:avLst/>
          </a:prstGeom>
        </p:spPr>
      </p:pic>
      <p:pic>
        <p:nvPicPr>
          <p:cNvPr id="34" name="Graphic 33" descr="Robot outline">
            <a:extLst>
              <a:ext uri="{FF2B5EF4-FFF2-40B4-BE49-F238E27FC236}">
                <a16:creationId xmlns:a16="http://schemas.microsoft.com/office/drawing/2014/main" id="{BDA2E4A7-91DA-A77D-935E-A8211A06A3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15754" y="3656220"/>
            <a:ext cx="566697" cy="566697"/>
          </a:xfrm>
          <a:prstGeom prst="rect">
            <a:avLst/>
          </a:prstGeom>
        </p:spPr>
      </p:pic>
      <p:pic>
        <p:nvPicPr>
          <p:cNvPr id="36" name="Graphic 35" descr="Cloud Computing outline">
            <a:extLst>
              <a:ext uri="{FF2B5EF4-FFF2-40B4-BE49-F238E27FC236}">
                <a16:creationId xmlns:a16="http://schemas.microsoft.com/office/drawing/2014/main" id="{45DBED4B-47A1-500F-1387-34663E7D457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27157" y="2745744"/>
            <a:ext cx="566697" cy="566697"/>
          </a:xfrm>
          <a:prstGeom prst="rect">
            <a:avLst/>
          </a:prstGeom>
        </p:spPr>
      </p:pic>
      <p:pic>
        <p:nvPicPr>
          <p:cNvPr id="38" name="Graphic 37" descr="Internet Of Things outline">
            <a:extLst>
              <a:ext uri="{FF2B5EF4-FFF2-40B4-BE49-F238E27FC236}">
                <a16:creationId xmlns:a16="http://schemas.microsoft.com/office/drawing/2014/main" id="{DF1B81B5-2CF2-1562-9324-A08E6F8F93D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319380" y="2734310"/>
            <a:ext cx="566697" cy="566697"/>
          </a:xfrm>
          <a:prstGeom prst="rect">
            <a:avLst/>
          </a:prstGeom>
        </p:spPr>
      </p:pic>
      <p:pic>
        <p:nvPicPr>
          <p:cNvPr id="40" name="Graphic 39" descr="Programmer male outline">
            <a:extLst>
              <a:ext uri="{FF2B5EF4-FFF2-40B4-BE49-F238E27FC236}">
                <a16:creationId xmlns:a16="http://schemas.microsoft.com/office/drawing/2014/main" id="{059C64A7-366C-7FA2-9EA4-7D5F495FEA2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871643" y="3578072"/>
            <a:ext cx="566697" cy="566697"/>
          </a:xfrm>
          <a:prstGeom prst="rect">
            <a:avLst/>
          </a:prstGeom>
        </p:spPr>
      </p:pic>
      <p:pic>
        <p:nvPicPr>
          <p:cNvPr id="42" name="Graphic 41" descr="Selfie outline">
            <a:extLst>
              <a:ext uri="{FF2B5EF4-FFF2-40B4-BE49-F238E27FC236}">
                <a16:creationId xmlns:a16="http://schemas.microsoft.com/office/drawing/2014/main" id="{13B44AE8-166D-86C1-64C3-6AB5619DB25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426179" y="2746242"/>
            <a:ext cx="566697" cy="566697"/>
          </a:xfrm>
          <a:prstGeom prst="rect">
            <a:avLst/>
          </a:prstGeom>
        </p:spPr>
      </p:pic>
      <p:pic>
        <p:nvPicPr>
          <p:cNvPr id="44" name="Graphic 43" descr="Programmer female outline">
            <a:extLst>
              <a:ext uri="{FF2B5EF4-FFF2-40B4-BE49-F238E27FC236}">
                <a16:creationId xmlns:a16="http://schemas.microsoft.com/office/drawing/2014/main" id="{C4B4EA9F-392D-506A-4BE1-8CC0B18E9A3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025445" y="3574646"/>
            <a:ext cx="566697" cy="566697"/>
          </a:xfrm>
          <a:prstGeom prst="rect">
            <a:avLst/>
          </a:prstGeom>
        </p:spPr>
      </p:pic>
      <p:pic>
        <p:nvPicPr>
          <p:cNvPr id="46" name="Graphic 45" descr="Ui Ux outline">
            <a:extLst>
              <a:ext uri="{FF2B5EF4-FFF2-40B4-BE49-F238E27FC236}">
                <a16:creationId xmlns:a16="http://schemas.microsoft.com/office/drawing/2014/main" id="{C7DFC8B8-B64B-E934-799B-E8BAA45BBB0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144045" y="2759051"/>
            <a:ext cx="566697" cy="566697"/>
          </a:xfrm>
          <a:prstGeom prst="rect">
            <a:avLst/>
          </a:prstGeom>
        </p:spPr>
      </p:pic>
      <p:pic>
        <p:nvPicPr>
          <p:cNvPr id="50" name="Graphic 49" descr="Influencer outline">
            <a:extLst>
              <a:ext uri="{FF2B5EF4-FFF2-40B4-BE49-F238E27FC236}">
                <a16:creationId xmlns:a16="http://schemas.microsoft.com/office/drawing/2014/main" id="{312C2660-3D2D-BF13-B361-FEA58B0D42E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282553" y="3583761"/>
            <a:ext cx="566697" cy="566697"/>
          </a:xfrm>
          <a:prstGeom prst="rect">
            <a:avLst/>
          </a:prstGeom>
        </p:spPr>
      </p:pic>
      <p:pic>
        <p:nvPicPr>
          <p:cNvPr id="52" name="Graphic 51" descr="Fluorescent Light Blub outline">
            <a:extLst>
              <a:ext uri="{FF2B5EF4-FFF2-40B4-BE49-F238E27FC236}">
                <a16:creationId xmlns:a16="http://schemas.microsoft.com/office/drawing/2014/main" id="{8959EDEE-DC64-804A-AFBD-E49529B1976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530512" y="3642404"/>
            <a:ext cx="566697" cy="566697"/>
          </a:xfrm>
          <a:prstGeom prst="rect">
            <a:avLst/>
          </a:prstGeom>
        </p:spPr>
      </p:pic>
      <p:pic>
        <p:nvPicPr>
          <p:cNvPr id="56" name="Graphic 55" descr="Online meeting outline">
            <a:extLst>
              <a:ext uri="{FF2B5EF4-FFF2-40B4-BE49-F238E27FC236}">
                <a16:creationId xmlns:a16="http://schemas.microsoft.com/office/drawing/2014/main" id="{C6035DD7-5424-CBAC-8ABE-DB854841301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027532" y="2737189"/>
            <a:ext cx="566697" cy="566697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201F9CD-E0E9-E395-0E0E-2AA70E8E010A}"/>
              </a:ext>
            </a:extLst>
          </p:cNvPr>
          <p:cNvSpPr/>
          <p:nvPr/>
        </p:nvSpPr>
        <p:spPr>
          <a:xfrm>
            <a:off x="2025445" y="4956006"/>
            <a:ext cx="844111" cy="244218"/>
          </a:xfrm>
          <a:prstGeom prst="rect">
            <a:avLst/>
          </a:prstGeom>
          <a:solidFill>
            <a:srgbClr val="8A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94135BFA-9D5B-8040-8BEF-42A0559EEA23}"/>
              </a:ext>
            </a:extLst>
          </p:cNvPr>
          <p:cNvSpPr txBox="1"/>
          <p:nvPr/>
        </p:nvSpPr>
        <p:spPr>
          <a:xfrm>
            <a:off x="678777" y="4584039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Color</a:t>
            </a:r>
            <a:r>
              <a:rPr lang="fr-BE" sz="2000" b="1" dirty="0"/>
              <a:t> palette:</a:t>
            </a:r>
            <a:endParaRPr lang="fr-FR" sz="2000" b="1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92F518-B3DE-8C53-F645-6E610C38BF43}"/>
              </a:ext>
            </a:extLst>
          </p:cNvPr>
          <p:cNvSpPr/>
          <p:nvPr/>
        </p:nvSpPr>
        <p:spPr>
          <a:xfrm>
            <a:off x="2953403" y="4947573"/>
            <a:ext cx="844111" cy="252651"/>
          </a:xfrm>
          <a:prstGeom prst="rect">
            <a:avLst/>
          </a:prstGeom>
          <a:solidFill>
            <a:srgbClr val="FF5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FA31A31-495D-5B86-6E8B-5048CEA6AFE7}"/>
              </a:ext>
            </a:extLst>
          </p:cNvPr>
          <p:cNvSpPr/>
          <p:nvPr/>
        </p:nvSpPr>
        <p:spPr>
          <a:xfrm>
            <a:off x="3881361" y="4956006"/>
            <a:ext cx="844111" cy="252651"/>
          </a:xfrm>
          <a:prstGeom prst="rect">
            <a:avLst/>
          </a:prstGeom>
          <a:solidFill>
            <a:srgbClr val="9B0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190AE683-A8F1-502D-BF9B-0499DED6C205}"/>
              </a:ext>
            </a:extLst>
          </p:cNvPr>
          <p:cNvSpPr txBox="1"/>
          <p:nvPr/>
        </p:nvSpPr>
        <p:spPr>
          <a:xfrm>
            <a:off x="5189830" y="4580280"/>
            <a:ext cx="581051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/>
            <a:r>
              <a:rPr lang="fr-BE" sz="2000" b="1" dirty="0"/>
              <a:t>Fonts:</a:t>
            </a:r>
          </a:p>
          <a:p>
            <a:pPr marL="812800" marR="172720" lvl="1" indent="-342900">
              <a:buFont typeface="Wingdings" panose="05000000000000000000" pitchFamily="2" charset="2"/>
              <a:buChar char="§"/>
            </a:pPr>
            <a:r>
              <a:rPr lang="fr-BE" sz="2000" dirty="0" err="1"/>
              <a:t>Titillium</a:t>
            </a:r>
            <a:r>
              <a:rPr lang="fr-BE" sz="2000" dirty="0"/>
              <a:t> Web // Calibri</a:t>
            </a:r>
            <a:endParaRPr lang="fr-FR" sz="2000" dirty="0"/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DB9520BE-940D-A08F-08CE-E70D0E231679}"/>
              </a:ext>
            </a:extLst>
          </p:cNvPr>
          <p:cNvSpPr txBox="1"/>
          <p:nvPr/>
        </p:nvSpPr>
        <p:spPr>
          <a:xfrm>
            <a:off x="2025445" y="5235602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#8A88FF</a:t>
            </a:r>
            <a:endParaRPr lang="fr-FR" sz="1200" dirty="0"/>
          </a:p>
        </p:txBody>
      </p:sp>
      <p:sp>
        <p:nvSpPr>
          <p:cNvPr id="66" name="object 18">
            <a:extLst>
              <a:ext uri="{FF2B5EF4-FFF2-40B4-BE49-F238E27FC236}">
                <a16:creationId xmlns:a16="http://schemas.microsoft.com/office/drawing/2014/main" id="{6D22CF5B-5E56-F269-15ED-C83C90AA7A55}"/>
              </a:ext>
            </a:extLst>
          </p:cNvPr>
          <p:cNvSpPr txBox="1"/>
          <p:nvPr/>
        </p:nvSpPr>
        <p:spPr>
          <a:xfrm>
            <a:off x="2958210" y="5235135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#FF578F</a:t>
            </a:r>
            <a:endParaRPr lang="fr-FR" sz="1200" dirty="0"/>
          </a:p>
        </p:txBody>
      </p:sp>
      <p:sp>
        <p:nvSpPr>
          <p:cNvPr id="67" name="object 18">
            <a:extLst>
              <a:ext uri="{FF2B5EF4-FFF2-40B4-BE49-F238E27FC236}">
                <a16:creationId xmlns:a16="http://schemas.microsoft.com/office/drawing/2014/main" id="{5E96E463-5B6D-60B7-A2FA-62FE7531F7A2}"/>
              </a:ext>
            </a:extLst>
          </p:cNvPr>
          <p:cNvSpPr txBox="1"/>
          <p:nvPr/>
        </p:nvSpPr>
        <p:spPr>
          <a:xfrm>
            <a:off x="3912333" y="5229893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#9B00A9</a:t>
            </a:r>
            <a:endParaRPr lang="fr-FR" sz="1200" dirty="0"/>
          </a:p>
        </p:txBody>
      </p:sp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AD3F02BA-0555-C4FC-FE53-5B1D3237B638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EA1E11AE-5F17-73D1-A381-A6AA73DE00F2}"/>
              </a:ext>
            </a:extLst>
          </p:cNvPr>
          <p:cNvPicPr>
            <a:picLocks noChangeAspect="1"/>
          </p:cNvPicPr>
          <p:nvPr/>
        </p:nvPicPr>
        <p:blipFill>
          <a:blip r:embed="rId40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9B3E3FB-F340-2F74-91A2-73F84028D8B7}"/>
              </a:ext>
            </a:extLst>
          </p:cNvPr>
          <p:cNvSpPr/>
          <p:nvPr/>
        </p:nvSpPr>
        <p:spPr>
          <a:xfrm>
            <a:off x="1814052" y="3333842"/>
            <a:ext cx="1823884" cy="101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/>
              <a:t>ADDITIONAL GUIDELINES</a:t>
            </a:r>
            <a:endParaRPr lang="fr-BE" sz="4200" b="1" dirty="0">
              <a:effectLst/>
            </a:endParaRP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14051" y="1002980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DigiEduHack</a:t>
            </a:r>
            <a:r>
              <a:rPr lang="fr-BE" sz="2400" dirty="0">
                <a:latin typeface="+mj-lt"/>
              </a:rPr>
              <a:t> Visual Identity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06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ject 18">
            <a:extLst>
              <a:ext uri="{FF2B5EF4-FFF2-40B4-BE49-F238E27FC236}">
                <a16:creationId xmlns:a16="http://schemas.microsoft.com/office/drawing/2014/main" id="{4F9D7C54-F817-555A-91AF-F1C36103842A}"/>
              </a:ext>
            </a:extLst>
          </p:cNvPr>
          <p:cNvSpPr txBox="1"/>
          <p:nvPr/>
        </p:nvSpPr>
        <p:spPr>
          <a:xfrm>
            <a:off x="678777" y="2244290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dirty="0"/>
              <a:t>Logo: </a:t>
            </a:r>
            <a:endParaRPr lang="fr-FR" sz="2000" dirty="0"/>
          </a:p>
        </p:txBody>
      </p:sp>
      <p:pic>
        <p:nvPicPr>
          <p:cNvPr id="12" name="Image 7">
            <a:extLst>
              <a:ext uri="{FF2B5EF4-FFF2-40B4-BE49-F238E27FC236}">
                <a16:creationId xmlns:a16="http://schemas.microsoft.com/office/drawing/2014/main" id="{3D62306E-2130-274C-1CCE-1BC9EC46F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4051" y="2273636"/>
            <a:ext cx="1580143" cy="882175"/>
          </a:xfrm>
          <a:prstGeom prst="rect">
            <a:avLst/>
          </a:prstGeom>
        </p:spPr>
      </p:pic>
      <p:pic>
        <p:nvPicPr>
          <p:cNvPr id="14" name="Image 7">
            <a:extLst>
              <a:ext uri="{FF2B5EF4-FFF2-40B4-BE49-F238E27FC236}">
                <a16:creationId xmlns:a16="http://schemas.microsoft.com/office/drawing/2014/main" id="{05E4E6F4-2B50-CD01-02E0-1D55015965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96744" y="3429000"/>
            <a:ext cx="1483829" cy="828405"/>
          </a:xfrm>
          <a:prstGeom prst="rect">
            <a:avLst/>
          </a:prstGeom>
        </p:spPr>
      </p:pic>
      <p:sp>
        <p:nvSpPr>
          <p:cNvPr id="16" name="object 18">
            <a:extLst>
              <a:ext uri="{FF2B5EF4-FFF2-40B4-BE49-F238E27FC236}">
                <a16:creationId xmlns:a16="http://schemas.microsoft.com/office/drawing/2014/main" id="{717C4058-3118-C740-8409-95F666E23F57}"/>
              </a:ext>
            </a:extLst>
          </p:cNvPr>
          <p:cNvSpPr txBox="1"/>
          <p:nvPr/>
        </p:nvSpPr>
        <p:spPr>
          <a:xfrm>
            <a:off x="5185943" y="2241598"/>
            <a:ext cx="5810513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dirty="0" err="1"/>
              <a:t>Together</a:t>
            </a:r>
            <a:r>
              <a:rPr lang="fr-BE" sz="2000" dirty="0"/>
              <a:t> </a:t>
            </a:r>
            <a:r>
              <a:rPr lang="fr-BE" sz="2000" dirty="0" err="1"/>
              <a:t>with</a:t>
            </a:r>
            <a:r>
              <a:rPr lang="fr-BE" sz="2000" dirty="0"/>
              <a:t> </a:t>
            </a:r>
            <a:r>
              <a:rPr lang="fr-BE" sz="2000" dirty="0" err="1"/>
              <a:t>this</a:t>
            </a:r>
            <a:r>
              <a:rPr lang="fr-BE" sz="2000" dirty="0"/>
              <a:t> </a:t>
            </a:r>
            <a:r>
              <a:rPr lang="fr-BE" sz="2000" dirty="0" err="1"/>
              <a:t>presentation</a:t>
            </a:r>
            <a:r>
              <a:rPr lang="fr-BE" sz="2000" dirty="0"/>
              <a:t> </a:t>
            </a:r>
            <a:r>
              <a:rPr lang="fr-BE" sz="2000" dirty="0" err="1"/>
              <a:t>you</a:t>
            </a:r>
            <a:r>
              <a:rPr lang="fr-BE" sz="2000" dirty="0"/>
              <a:t> </a:t>
            </a:r>
            <a:r>
              <a:rPr lang="fr-BE" sz="2000" dirty="0" err="1"/>
              <a:t>will</a:t>
            </a:r>
            <a:r>
              <a:rPr lang="fr-BE" sz="2000" dirty="0"/>
              <a:t> </a:t>
            </a:r>
            <a:r>
              <a:rPr lang="fr-BE" sz="2000" dirty="0" err="1"/>
              <a:t>receive</a:t>
            </a:r>
            <a:r>
              <a:rPr lang="fr-BE" sz="2000" dirty="0"/>
              <a:t>: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/>
              <a:t>Main cover photo.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 err="1"/>
              <a:t>Additional</a:t>
            </a:r>
            <a:r>
              <a:rPr lang="fr-BE" sz="2000" dirty="0"/>
              <a:t> images.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fr-BE" sz="2000" dirty="0" err="1"/>
              <a:t>Generic</a:t>
            </a:r>
            <a:r>
              <a:rPr lang="fr-BE" sz="2000" dirty="0"/>
              <a:t> « </a:t>
            </a:r>
            <a:r>
              <a:rPr lang="fr-BE" sz="2000" dirty="0" err="1"/>
              <a:t>DigiEduHack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 back » social media post. </a:t>
            </a:r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fr-BE" sz="2000" dirty="0"/>
          </a:p>
          <a:p>
            <a:pPr marL="355600" marR="17272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fr-FR" sz="2000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22578A8-B801-A773-7B3A-BFC74C6F6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A1FE4F46-676D-EBF0-8F7B-C2D513EC64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9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BC779378-DAC6-44D1-1199-9C07DBECB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DF439D-9B9E-7C39-159F-969D0240949C}"/>
              </a:ext>
            </a:extLst>
          </p:cNvPr>
          <p:cNvSpPr txBox="1"/>
          <p:nvPr/>
        </p:nvSpPr>
        <p:spPr>
          <a:xfrm>
            <a:off x="403472" y="3059668"/>
            <a:ext cx="11385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200" b="1" dirty="0">
                <a:solidFill>
                  <a:schemeClr val="bg1"/>
                </a:solidFill>
              </a:rPr>
              <a:t>THANK YOU!</a:t>
            </a:r>
            <a:endParaRPr lang="fr-BE" sz="4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571C07D-6F70-3ECD-3E11-3A57C3400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97" y="5328166"/>
            <a:ext cx="2877677" cy="755462"/>
          </a:xfrm>
          <a:prstGeom prst="rect">
            <a:avLst/>
          </a:prstGeom>
        </p:spPr>
      </p:pic>
      <p:pic>
        <p:nvPicPr>
          <p:cNvPr id="2" name="Image 7">
            <a:extLst>
              <a:ext uri="{FF2B5EF4-FFF2-40B4-BE49-F238E27FC236}">
                <a16:creationId xmlns:a16="http://schemas.microsoft.com/office/drawing/2014/main" id="{72BE40BB-793E-4B9B-2B80-093C335D10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608" y="776047"/>
            <a:ext cx="2537303" cy="141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46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">
      <a:dk1>
        <a:sysClr val="windowText" lastClr="000000"/>
      </a:dk1>
      <a:lt1>
        <a:sysClr val="window" lastClr="FFFFFF"/>
      </a:lt1>
      <a:dk2>
        <a:srgbClr val="9B00A9"/>
      </a:dk2>
      <a:lt2>
        <a:srgbClr val="8A88FF"/>
      </a:lt2>
      <a:accent1>
        <a:srgbClr val="9B00A9"/>
      </a:accent1>
      <a:accent2>
        <a:srgbClr val="8A88FF"/>
      </a:accent2>
      <a:accent3>
        <a:srgbClr val="FF578F"/>
      </a:accent3>
      <a:accent4>
        <a:srgbClr val="000000"/>
      </a:accent4>
      <a:accent5>
        <a:srgbClr val="F9BAFF"/>
      </a:accent5>
      <a:accent6>
        <a:srgbClr val="FF578F"/>
      </a:accent6>
      <a:hlink>
        <a:srgbClr val="8A88FF"/>
      </a:hlink>
      <a:folHlink>
        <a:srgbClr val="9B00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  <SharedWithUsers xmlns="55901e46-a797-40af-8142-734c2a3f482b">
      <UserInfo>
        <DisplayName>Oana-Maria Duma</DisplayName>
        <AccountId>43</AccountId>
        <AccountType/>
      </UserInfo>
      <UserInfo>
        <DisplayName>Roxana Balaur</DisplayName>
        <AccountId>31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5" ma:contentTypeDescription="Crée un document." ma:contentTypeScope="" ma:versionID="d80c7fa7257b7cee74b9c14e07ea50af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98d139d50afa5dbebfd6135dd7661862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4F3010-C507-4CE9-97CC-107BCEDA3AD2}">
  <ds:schemaRefs>
    <ds:schemaRef ds:uri="http://schemas.microsoft.com/office/2006/metadata/properties"/>
    <ds:schemaRef ds:uri="55901e46-a797-40af-8142-734c2a3f482b"/>
    <ds:schemaRef ds:uri="http://schemas.openxmlformats.org/package/2006/metadata/core-properties"/>
    <ds:schemaRef ds:uri="bd47ed94-171c-44df-9054-968b0a0dc6b7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7F71B62-3C0A-4480-B70F-558B2ACD73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076137-9E5B-43FC-A180-C18343C4E6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47ed94-171c-44df-9054-968b0a0dc6b7"/>
    <ds:schemaRef ds:uri="55901e46-a797-40af-8142-734c2a3f48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EC Square Sans Pro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 Trebouta</dc:creator>
  <cp:lastModifiedBy>Ariadne Koutitsa</cp:lastModifiedBy>
  <cp:revision>14</cp:revision>
  <dcterms:created xsi:type="dcterms:W3CDTF">2023-04-04T08:13:29Z</dcterms:created>
  <dcterms:modified xsi:type="dcterms:W3CDTF">2025-07-29T14:21:07Z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  <property fmtid="{D5CDD505-2E9C-101B-9397-08002B2CF9AE}" pid="3" name="MediaServiceImageTags">
    <vt:lpwstr/>
  </property>
</Properties>
</file>