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2192000" cy="6858000"/>
  <p:notesSz cx="6858000" cy="9144000"/>
  <p:embeddedFontLst>
    <p:embeddedFont>
      <p:font typeface="Calibri (MS)" charset="1" panose="020F0502020204030204"/>
      <p:regular r:id="rId21"/>
    </p:embeddedFont>
    <p:embeddedFont>
      <p:font typeface="Calibri (MS) Bold" charset="1" panose="020F0702030404030204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21" Type="http://schemas.openxmlformats.org/officeDocument/2006/relationships/font" Target="fonts/font21.fntdata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25" Type="http://schemas.openxmlformats.org/officeDocument/2006/relationships/customXml" Target="../customXml/item3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24" Type="http://schemas.openxmlformats.org/officeDocument/2006/relationships/customXml" Target="../customXml/item2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font" Target="fonts/font22.fntdata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13" Target="../media/image10.png" Type="http://schemas.openxmlformats.org/officeDocument/2006/relationships/image"/><Relationship Id="rId14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4.jpe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11" Target="../media/image31.png" Type="http://schemas.openxmlformats.org/officeDocument/2006/relationships/image"/><Relationship Id="rId12" Target="../media/image32.svg" Type="http://schemas.openxmlformats.org/officeDocument/2006/relationships/image"/><Relationship Id="rId13" Target="../media/image33.jpeg" Type="http://schemas.openxmlformats.org/officeDocument/2006/relationships/image"/><Relationship Id="rId14" Target="../media/image34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14.jpe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svg" Type="http://schemas.openxmlformats.org/officeDocument/2006/relationships/image"/><Relationship Id="rId11" Target="../media/image33.jpeg" Type="http://schemas.openxmlformats.org/officeDocument/2006/relationships/image"/><Relationship Id="rId12" Target="../media/image34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14.jpe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11" Target="../media/image31.png" Type="http://schemas.openxmlformats.org/officeDocument/2006/relationships/image"/><Relationship Id="rId12" Target="../media/image32.svg" Type="http://schemas.openxmlformats.org/officeDocument/2006/relationships/image"/><Relationship Id="rId13" Target="../media/image33.jpeg" Type="http://schemas.openxmlformats.org/officeDocument/2006/relationships/image"/><Relationship Id="rId14" Target="../media/image34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14.jpe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svg" Type="http://schemas.openxmlformats.org/officeDocument/2006/relationships/image"/><Relationship Id="rId11" Target="../media/image33.jpeg" Type="http://schemas.openxmlformats.org/officeDocument/2006/relationships/image"/><Relationship Id="rId12" Target="../media/image34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14.jpe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11" Target="../media/image31.png" Type="http://schemas.openxmlformats.org/officeDocument/2006/relationships/image"/><Relationship Id="rId12" Target="../media/image32.svg" Type="http://schemas.openxmlformats.org/officeDocument/2006/relationships/image"/><Relationship Id="rId13" Target="../media/image33.jpeg" Type="http://schemas.openxmlformats.org/officeDocument/2006/relationships/image"/><Relationship Id="rId14" Target="../media/image34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14.jpe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svg" Type="http://schemas.openxmlformats.org/officeDocument/2006/relationships/image"/><Relationship Id="rId11" Target="../media/image33.jpeg" Type="http://schemas.openxmlformats.org/officeDocument/2006/relationships/image"/><Relationship Id="rId12" Target="../media/image34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14.jpe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svg" Type="http://schemas.openxmlformats.org/officeDocument/2006/relationships/image"/><Relationship Id="rId11" Target="../media/image33.jpeg" Type="http://schemas.openxmlformats.org/officeDocument/2006/relationships/image"/><Relationship Id="rId12" Target="../media/image34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14.jpe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svg" Type="http://schemas.openxmlformats.org/officeDocument/2006/relationships/image"/><Relationship Id="rId11" Target="../media/image33.jpeg" Type="http://schemas.openxmlformats.org/officeDocument/2006/relationships/image"/><Relationship Id="rId12" Target="../media/image34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14.jpe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svg" Type="http://schemas.openxmlformats.org/officeDocument/2006/relationships/image"/><Relationship Id="rId11" Target="../media/image33.jpeg" Type="http://schemas.openxmlformats.org/officeDocument/2006/relationships/image"/><Relationship Id="rId12" Target="../media/image34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14.jpe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svg" Type="http://schemas.openxmlformats.org/officeDocument/2006/relationships/image"/><Relationship Id="rId11" Target="../media/image33.jpeg" Type="http://schemas.openxmlformats.org/officeDocument/2006/relationships/image"/><Relationship Id="rId12" Target="../media/image34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14.jpe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svg" Type="http://schemas.openxmlformats.org/officeDocument/2006/relationships/image"/><Relationship Id="rId11" Target="../media/image33.jpeg" Type="http://schemas.openxmlformats.org/officeDocument/2006/relationships/image"/><Relationship Id="rId12" Target="../media/image34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14.jpe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svg" Type="http://schemas.openxmlformats.org/officeDocument/2006/relationships/image"/><Relationship Id="rId11" Target="../media/image33.jpeg" Type="http://schemas.openxmlformats.org/officeDocument/2006/relationships/image"/><Relationship Id="rId12" Target="../media/image34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14.jpe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11" Target="../media/image10.png" Type="http://schemas.openxmlformats.org/officeDocument/2006/relationships/image"/><Relationship Id="rId12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5.jpe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38.png" Type="http://schemas.openxmlformats.org/officeDocument/2006/relationships/image"/><Relationship Id="rId8" Target="../media/image39.svg" Type="http://schemas.openxmlformats.org/officeDocument/2006/relationships/image"/><Relationship Id="rId9" Target="../media/image4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2192000" cy="6858000"/>
          </a:xfrm>
          <a:custGeom>
            <a:avLst/>
            <a:gdLst/>
            <a:ahLst/>
            <a:cxnLst/>
            <a:rect r="r" b="b" t="t" l="l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2192000" cy="6858000"/>
          </a:xfrm>
          <a:custGeom>
            <a:avLst/>
            <a:gdLst/>
            <a:ahLst/>
            <a:cxnLst/>
            <a:rect r="r" b="b" t="t" l="l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42406" y="2649522"/>
            <a:ext cx="8062265" cy="1558957"/>
          </a:xfrm>
          <a:custGeom>
            <a:avLst/>
            <a:gdLst/>
            <a:ahLst/>
            <a:cxnLst/>
            <a:rect r="r" b="b" t="t" l="l"/>
            <a:pathLst>
              <a:path h="1558957" w="8062265">
                <a:moveTo>
                  <a:pt x="0" y="0"/>
                </a:moveTo>
                <a:lnTo>
                  <a:pt x="8062265" y="0"/>
                </a:lnTo>
                <a:lnTo>
                  <a:pt x="8062265" y="1558956"/>
                </a:lnTo>
                <a:lnTo>
                  <a:pt x="0" y="15589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42406" y="776049"/>
            <a:ext cx="2547699" cy="1416548"/>
          </a:xfrm>
          <a:custGeom>
            <a:avLst/>
            <a:gdLst/>
            <a:ahLst/>
            <a:cxnLst/>
            <a:rect r="r" b="b" t="t" l="l"/>
            <a:pathLst>
              <a:path h="1416548" w="2547699">
                <a:moveTo>
                  <a:pt x="0" y="0"/>
                </a:moveTo>
                <a:lnTo>
                  <a:pt x="2547700" y="0"/>
                </a:lnTo>
                <a:lnTo>
                  <a:pt x="2547700" y="1416549"/>
                </a:lnTo>
                <a:lnTo>
                  <a:pt x="0" y="14165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42406" y="5541435"/>
            <a:ext cx="2547699" cy="668836"/>
          </a:xfrm>
          <a:custGeom>
            <a:avLst/>
            <a:gdLst/>
            <a:ahLst/>
            <a:cxnLst/>
            <a:rect r="r" b="b" t="t" l="l"/>
            <a:pathLst>
              <a:path h="668836" w="2547699">
                <a:moveTo>
                  <a:pt x="0" y="0"/>
                </a:moveTo>
                <a:lnTo>
                  <a:pt x="2547700" y="0"/>
                </a:lnTo>
                <a:lnTo>
                  <a:pt x="2547700" y="668836"/>
                </a:lnTo>
                <a:lnTo>
                  <a:pt x="0" y="66883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42406" y="5541435"/>
            <a:ext cx="2547699" cy="668836"/>
          </a:xfrm>
          <a:custGeom>
            <a:avLst/>
            <a:gdLst/>
            <a:ahLst/>
            <a:cxnLst/>
            <a:rect r="r" b="b" t="t" l="l"/>
            <a:pathLst>
              <a:path h="668836" w="2547699">
                <a:moveTo>
                  <a:pt x="0" y="0"/>
                </a:moveTo>
                <a:lnTo>
                  <a:pt x="2547700" y="0"/>
                </a:lnTo>
                <a:lnTo>
                  <a:pt x="2547700" y="668836"/>
                </a:lnTo>
                <a:lnTo>
                  <a:pt x="0" y="66883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78231" y="5810164"/>
            <a:ext cx="3037980" cy="400107"/>
          </a:xfrm>
          <a:custGeom>
            <a:avLst/>
            <a:gdLst/>
            <a:ahLst/>
            <a:cxnLst/>
            <a:rect r="r" b="b" t="t" l="l"/>
            <a:pathLst>
              <a:path h="400107" w="3037980">
                <a:moveTo>
                  <a:pt x="0" y="0"/>
                </a:moveTo>
                <a:lnTo>
                  <a:pt x="3037980" y="0"/>
                </a:lnTo>
                <a:lnTo>
                  <a:pt x="3037980" y="400107"/>
                </a:lnTo>
                <a:lnTo>
                  <a:pt x="0" y="40010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85800" y="561975"/>
            <a:ext cx="3458056" cy="1929307"/>
          </a:xfrm>
          <a:custGeom>
            <a:avLst/>
            <a:gdLst/>
            <a:ahLst/>
            <a:cxnLst/>
            <a:rect r="r" b="b" t="t" l="l"/>
            <a:pathLst>
              <a:path h="1929307" w="3458056">
                <a:moveTo>
                  <a:pt x="0" y="0"/>
                </a:moveTo>
                <a:lnTo>
                  <a:pt x="3458056" y="0"/>
                </a:lnTo>
                <a:lnTo>
                  <a:pt x="3458056" y="1929307"/>
                </a:lnTo>
                <a:lnTo>
                  <a:pt x="0" y="192930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28131" y="2697909"/>
            <a:ext cx="6729632" cy="1546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96"/>
              </a:lnSpc>
            </a:pP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DATE</a:t>
            </a:r>
          </a:p>
          <a:p>
            <a:pPr algn="l">
              <a:lnSpc>
                <a:spcPts val="4831"/>
              </a:lnSpc>
            </a:pPr>
            <a:r>
              <a:rPr lang="en-US" b="true" sz="440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JURY GUIDE:</a:t>
            </a:r>
          </a:p>
          <a:p>
            <a:pPr algn="l">
              <a:lnSpc>
                <a:spcPts val="4831"/>
              </a:lnSpc>
            </a:pPr>
            <a:r>
              <a:rPr lang="en-US" b="true" sz="440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Your Hackathon Name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763956" y="5829595"/>
            <a:ext cx="2840612" cy="327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sz="1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DigiEduHack is an initiative under the Digital Education Action Plan (2021-2027) of the European Commission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2192000" cy="6858000"/>
          </a:xfrm>
          <a:custGeom>
            <a:avLst/>
            <a:gdLst/>
            <a:ahLst/>
            <a:cxnLst/>
            <a:rect r="r" b="b" t="t" l="l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2192000" cy="6858000"/>
          </a:xfrm>
          <a:custGeom>
            <a:avLst/>
            <a:gdLst/>
            <a:ahLst/>
            <a:cxnLst/>
            <a:rect r="r" b="b" t="t" l="l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19173" y="1696479"/>
            <a:ext cx="10953645" cy="4821917"/>
          </a:xfrm>
          <a:custGeom>
            <a:avLst/>
            <a:gdLst/>
            <a:ahLst/>
            <a:cxnLst/>
            <a:rect r="r" b="b" t="t" l="l"/>
            <a:pathLst>
              <a:path h="4821917" w="10953645">
                <a:moveTo>
                  <a:pt x="0" y="0"/>
                </a:moveTo>
                <a:lnTo>
                  <a:pt x="10953645" y="0"/>
                </a:lnTo>
                <a:lnTo>
                  <a:pt x="10953645" y="4821917"/>
                </a:lnTo>
                <a:lnTo>
                  <a:pt x="0" y="48219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9173" y="339614"/>
            <a:ext cx="10953645" cy="1160974"/>
          </a:xfrm>
          <a:custGeom>
            <a:avLst/>
            <a:gdLst/>
            <a:ahLst/>
            <a:cxnLst/>
            <a:rect r="r" b="b" t="t" l="l"/>
            <a:pathLst>
              <a:path h="1160974" w="10953645">
                <a:moveTo>
                  <a:pt x="0" y="0"/>
                </a:moveTo>
                <a:lnTo>
                  <a:pt x="10953645" y="0"/>
                </a:lnTo>
                <a:lnTo>
                  <a:pt x="10953645" y="1160974"/>
                </a:lnTo>
                <a:lnTo>
                  <a:pt x="0" y="11609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1262929"/>
            <a:ext cx="6192984" cy="9525"/>
          </a:xfrm>
          <a:custGeom>
            <a:avLst/>
            <a:gdLst/>
            <a:ahLst/>
            <a:cxnLst/>
            <a:rect r="r" b="b" t="t" l="l"/>
            <a:pathLst>
              <a:path h="9525" w="6192984">
                <a:moveTo>
                  <a:pt x="0" y="0"/>
                </a:moveTo>
                <a:lnTo>
                  <a:pt x="6192984" y="0"/>
                </a:lnTo>
                <a:lnTo>
                  <a:pt x="6192984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469803" y="5856513"/>
            <a:ext cx="1928346" cy="506235"/>
          </a:xfrm>
          <a:custGeom>
            <a:avLst/>
            <a:gdLst/>
            <a:ahLst/>
            <a:cxnLst/>
            <a:rect r="r" b="b" t="t" l="l"/>
            <a:pathLst>
              <a:path h="506235" w="1928346">
                <a:moveTo>
                  <a:pt x="0" y="0"/>
                </a:moveTo>
                <a:lnTo>
                  <a:pt x="1928345" y="0"/>
                </a:lnTo>
                <a:lnTo>
                  <a:pt x="1928345" y="506235"/>
                </a:lnTo>
                <a:lnTo>
                  <a:pt x="0" y="50623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469803" y="5856513"/>
            <a:ext cx="1928346" cy="506235"/>
          </a:xfrm>
          <a:custGeom>
            <a:avLst/>
            <a:gdLst/>
            <a:ahLst/>
            <a:cxnLst/>
            <a:rect r="r" b="b" t="t" l="l"/>
            <a:pathLst>
              <a:path h="506235" w="1928346">
                <a:moveTo>
                  <a:pt x="0" y="0"/>
                </a:moveTo>
                <a:lnTo>
                  <a:pt x="1928345" y="0"/>
                </a:lnTo>
                <a:lnTo>
                  <a:pt x="1928345" y="506235"/>
                </a:lnTo>
                <a:lnTo>
                  <a:pt x="0" y="50623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770245" y="364554"/>
            <a:ext cx="2104542" cy="1174159"/>
          </a:xfrm>
          <a:custGeom>
            <a:avLst/>
            <a:gdLst/>
            <a:ahLst/>
            <a:cxnLst/>
            <a:rect r="r" b="b" t="t" l="l"/>
            <a:pathLst>
              <a:path h="1174159" w="2104542">
                <a:moveTo>
                  <a:pt x="0" y="0"/>
                </a:moveTo>
                <a:lnTo>
                  <a:pt x="2104541" y="0"/>
                </a:lnTo>
                <a:lnTo>
                  <a:pt x="2104541" y="1174159"/>
                </a:lnTo>
                <a:lnTo>
                  <a:pt x="0" y="117415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68401" y="471573"/>
            <a:ext cx="5703113" cy="798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b="true" sz="4200" spc="-4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TABLE OF CONTENTS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43708" y="2343807"/>
            <a:ext cx="4733564" cy="21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b="true" sz="2799" spc="-27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01 - THE EVENT AND TOPIC</a:t>
            </a:r>
          </a:p>
          <a:p>
            <a:pPr algn="just">
              <a:lnSpc>
                <a:spcPts val="3359"/>
              </a:lnSpc>
            </a:pPr>
            <a:r>
              <a:rPr lang="en-US" b="true" sz="2799" spc="-27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02 - ONBOARDING SESSION</a:t>
            </a:r>
          </a:p>
          <a:p>
            <a:pPr algn="just">
              <a:lnSpc>
                <a:spcPts val="3359"/>
              </a:lnSpc>
            </a:pPr>
            <a:r>
              <a:rPr lang="en-US" b="true" sz="2799" spc="-27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03 - EVENT SCHEDULE</a:t>
            </a:r>
          </a:p>
          <a:p>
            <a:pPr algn="just">
              <a:lnSpc>
                <a:spcPts val="3359"/>
              </a:lnSpc>
            </a:pPr>
            <a:r>
              <a:rPr lang="en-US" b="true" sz="2799" spc="-27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04 - EVENT TOOLS</a:t>
            </a:r>
          </a:p>
          <a:p>
            <a:pPr algn="just">
              <a:lnSpc>
                <a:spcPts val="3359"/>
              </a:lnSpc>
            </a:pPr>
            <a:r>
              <a:rPr lang="en-US" b="true" sz="2799" spc="-27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05 - EVALUATION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50552" y="339614"/>
            <a:ext cx="9826171" cy="1234621"/>
          </a:xfrm>
          <a:custGeom>
            <a:avLst/>
            <a:gdLst/>
            <a:ahLst/>
            <a:cxnLst/>
            <a:rect r="r" b="b" t="t" l="l"/>
            <a:pathLst>
              <a:path h="1234621" w="9826171">
                <a:moveTo>
                  <a:pt x="0" y="0"/>
                </a:moveTo>
                <a:lnTo>
                  <a:pt x="9826171" y="0"/>
                </a:lnTo>
                <a:lnTo>
                  <a:pt x="9826171" y="1234621"/>
                </a:lnTo>
                <a:lnTo>
                  <a:pt x="0" y="1234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344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1514018"/>
            <a:ext cx="6192984" cy="9525"/>
          </a:xfrm>
          <a:custGeom>
            <a:avLst/>
            <a:gdLst/>
            <a:ahLst/>
            <a:cxnLst/>
            <a:rect r="r" b="b" t="t" l="l"/>
            <a:pathLst>
              <a:path h="9525" w="6192984">
                <a:moveTo>
                  <a:pt x="0" y="0"/>
                </a:moveTo>
                <a:lnTo>
                  <a:pt x="6192984" y="0"/>
                </a:lnTo>
                <a:lnTo>
                  <a:pt x="6192984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899847" y="2344150"/>
            <a:ext cx="8275520" cy="1859480"/>
          </a:xfrm>
          <a:custGeom>
            <a:avLst/>
            <a:gdLst/>
            <a:ahLst/>
            <a:cxnLst/>
            <a:rect r="r" b="b" t="t" l="l"/>
            <a:pathLst>
              <a:path h="1859480" w="8275520">
                <a:moveTo>
                  <a:pt x="0" y="0"/>
                </a:moveTo>
                <a:lnTo>
                  <a:pt x="8275520" y="0"/>
                </a:lnTo>
                <a:lnTo>
                  <a:pt x="8275520" y="1859480"/>
                </a:lnTo>
                <a:lnTo>
                  <a:pt x="0" y="18594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998897" y="412547"/>
            <a:ext cx="1802872" cy="1005852"/>
          </a:xfrm>
          <a:custGeom>
            <a:avLst/>
            <a:gdLst/>
            <a:ahLst/>
            <a:cxnLst/>
            <a:rect r="r" b="b" t="t" l="l"/>
            <a:pathLst>
              <a:path h="1005852" w="1802872">
                <a:moveTo>
                  <a:pt x="0" y="0"/>
                </a:moveTo>
                <a:lnTo>
                  <a:pt x="1802872" y="0"/>
                </a:lnTo>
                <a:lnTo>
                  <a:pt x="1802872" y="1005852"/>
                </a:lnTo>
                <a:lnTo>
                  <a:pt x="0" y="100585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899780" y="492538"/>
            <a:ext cx="6600596" cy="982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4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EVENT AND TOPIC</a:t>
            </a:r>
          </a:p>
          <a:p>
            <a:pPr algn="l">
              <a:lnSpc>
                <a:spcPts val="259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Project overview / DigiEduHack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4505" y="98222"/>
            <a:ext cx="1373452" cy="153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b="true" sz="80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12553" y="2335387"/>
            <a:ext cx="8086344" cy="1282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Project Overview </a:t>
            </a:r>
          </a:p>
          <a:p>
            <a:pPr algn="l" marL="863601" indent="-287867" lvl="2">
              <a:lnSpc>
                <a:spcPts val="24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What is DigiEduHack?</a:t>
            </a:r>
          </a:p>
          <a:p>
            <a:pPr algn="l" marL="863601" indent="-287867" lvl="2">
              <a:lnSpc>
                <a:spcPts val="24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What is the topic of your specific hackathon challenge</a:t>
            </a:r>
          </a:p>
          <a:p>
            <a:pPr algn="l">
              <a:lnSpc>
                <a:spcPts val="2400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50552" y="339614"/>
            <a:ext cx="9826171" cy="1234621"/>
          </a:xfrm>
          <a:custGeom>
            <a:avLst/>
            <a:gdLst/>
            <a:ahLst/>
            <a:cxnLst/>
            <a:rect r="r" b="b" t="t" l="l"/>
            <a:pathLst>
              <a:path h="1234621" w="9826171">
                <a:moveTo>
                  <a:pt x="0" y="0"/>
                </a:moveTo>
                <a:lnTo>
                  <a:pt x="9826171" y="0"/>
                </a:lnTo>
                <a:lnTo>
                  <a:pt x="9826171" y="1234621"/>
                </a:lnTo>
                <a:lnTo>
                  <a:pt x="0" y="1234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344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1514018"/>
            <a:ext cx="6192984" cy="9525"/>
          </a:xfrm>
          <a:custGeom>
            <a:avLst/>
            <a:gdLst/>
            <a:ahLst/>
            <a:cxnLst/>
            <a:rect r="r" b="b" t="t" l="l"/>
            <a:pathLst>
              <a:path h="9525" w="6192984">
                <a:moveTo>
                  <a:pt x="0" y="0"/>
                </a:moveTo>
                <a:lnTo>
                  <a:pt x="6192984" y="0"/>
                </a:lnTo>
                <a:lnTo>
                  <a:pt x="6192984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99780" y="492538"/>
            <a:ext cx="6600596" cy="982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4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EVENT AND TOPIC</a:t>
            </a:r>
          </a:p>
          <a:p>
            <a:pPr algn="l">
              <a:lnSpc>
                <a:spcPts val="259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Your Challenge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4505" y="98222"/>
            <a:ext cx="1373452" cy="153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b="true" sz="80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12553" y="2335387"/>
            <a:ext cx="8086344" cy="1270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</a:p>
          <a:p>
            <a:pPr algn="l" marL="431801" indent="-215900" lvl="1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Your challenge question/topic</a:t>
            </a:r>
          </a:p>
          <a:p>
            <a:pPr algn="l" marL="431801" indent="-215900" lvl="1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Why that challenge</a:t>
            </a:r>
          </a:p>
          <a:p>
            <a:pPr algn="l">
              <a:lnSpc>
                <a:spcPts val="2400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9998897" y="412547"/>
            <a:ext cx="1802872" cy="1005852"/>
          </a:xfrm>
          <a:custGeom>
            <a:avLst/>
            <a:gdLst/>
            <a:ahLst/>
            <a:cxnLst/>
            <a:rect r="r" b="b" t="t" l="l"/>
            <a:pathLst>
              <a:path h="1005852" w="1802872">
                <a:moveTo>
                  <a:pt x="0" y="0"/>
                </a:moveTo>
                <a:lnTo>
                  <a:pt x="1802872" y="0"/>
                </a:lnTo>
                <a:lnTo>
                  <a:pt x="1802872" y="1005852"/>
                </a:lnTo>
                <a:lnTo>
                  <a:pt x="0" y="10058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50552" y="339614"/>
            <a:ext cx="9826171" cy="1234621"/>
          </a:xfrm>
          <a:custGeom>
            <a:avLst/>
            <a:gdLst/>
            <a:ahLst/>
            <a:cxnLst/>
            <a:rect r="r" b="b" t="t" l="l"/>
            <a:pathLst>
              <a:path h="1234621" w="9826171">
                <a:moveTo>
                  <a:pt x="0" y="0"/>
                </a:moveTo>
                <a:lnTo>
                  <a:pt x="9826171" y="0"/>
                </a:lnTo>
                <a:lnTo>
                  <a:pt x="9826171" y="1234621"/>
                </a:lnTo>
                <a:lnTo>
                  <a:pt x="0" y="1234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344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1514018"/>
            <a:ext cx="6192984" cy="9525"/>
          </a:xfrm>
          <a:custGeom>
            <a:avLst/>
            <a:gdLst/>
            <a:ahLst/>
            <a:cxnLst/>
            <a:rect r="r" b="b" t="t" l="l"/>
            <a:pathLst>
              <a:path h="9525" w="6192984">
                <a:moveTo>
                  <a:pt x="0" y="0"/>
                </a:moveTo>
                <a:lnTo>
                  <a:pt x="6192984" y="0"/>
                </a:lnTo>
                <a:lnTo>
                  <a:pt x="6192984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899847" y="2344150"/>
            <a:ext cx="8275520" cy="1859480"/>
          </a:xfrm>
          <a:custGeom>
            <a:avLst/>
            <a:gdLst/>
            <a:ahLst/>
            <a:cxnLst/>
            <a:rect r="r" b="b" t="t" l="l"/>
            <a:pathLst>
              <a:path h="1859480" w="8275520">
                <a:moveTo>
                  <a:pt x="0" y="0"/>
                </a:moveTo>
                <a:lnTo>
                  <a:pt x="8275520" y="0"/>
                </a:lnTo>
                <a:lnTo>
                  <a:pt x="8275520" y="1859480"/>
                </a:lnTo>
                <a:lnTo>
                  <a:pt x="0" y="18594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899780" y="492538"/>
            <a:ext cx="6600596" cy="982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4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EVENT AND TOPIC</a:t>
            </a:r>
          </a:p>
          <a:p>
            <a:pPr algn="l">
              <a:lnSpc>
                <a:spcPts val="259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Expected Outcomes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4505" y="98222"/>
            <a:ext cx="1373452" cy="153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b="true" sz="80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12553" y="2335387"/>
            <a:ext cx="8086344" cy="1247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Refer to your hackathon webpage to find wording to explain to your judges what is expected from the teams at the end of the hackathon.</a:t>
            </a:r>
          </a:p>
          <a:p>
            <a:pPr algn="l">
              <a:lnSpc>
                <a:spcPts val="2400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9998897" y="412547"/>
            <a:ext cx="1802872" cy="1005852"/>
          </a:xfrm>
          <a:custGeom>
            <a:avLst/>
            <a:gdLst/>
            <a:ahLst/>
            <a:cxnLst/>
            <a:rect r="r" b="b" t="t" l="l"/>
            <a:pathLst>
              <a:path h="1005852" w="1802872">
                <a:moveTo>
                  <a:pt x="0" y="0"/>
                </a:moveTo>
                <a:lnTo>
                  <a:pt x="1802872" y="0"/>
                </a:lnTo>
                <a:lnTo>
                  <a:pt x="1802872" y="1005852"/>
                </a:lnTo>
                <a:lnTo>
                  <a:pt x="0" y="100585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50552" y="339614"/>
            <a:ext cx="9826171" cy="1234621"/>
          </a:xfrm>
          <a:custGeom>
            <a:avLst/>
            <a:gdLst/>
            <a:ahLst/>
            <a:cxnLst/>
            <a:rect r="r" b="b" t="t" l="l"/>
            <a:pathLst>
              <a:path h="1234621" w="9826171">
                <a:moveTo>
                  <a:pt x="0" y="0"/>
                </a:moveTo>
                <a:lnTo>
                  <a:pt x="9826171" y="0"/>
                </a:lnTo>
                <a:lnTo>
                  <a:pt x="9826171" y="1234621"/>
                </a:lnTo>
                <a:lnTo>
                  <a:pt x="0" y="1234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344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1514018"/>
            <a:ext cx="6192984" cy="9525"/>
          </a:xfrm>
          <a:custGeom>
            <a:avLst/>
            <a:gdLst/>
            <a:ahLst/>
            <a:cxnLst/>
            <a:rect r="r" b="b" t="t" l="l"/>
            <a:pathLst>
              <a:path h="9525" w="6192984">
                <a:moveTo>
                  <a:pt x="0" y="0"/>
                </a:moveTo>
                <a:lnTo>
                  <a:pt x="6192984" y="0"/>
                </a:lnTo>
                <a:lnTo>
                  <a:pt x="6192984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99780" y="492538"/>
            <a:ext cx="6600596" cy="982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4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EVENT AND TOPIC</a:t>
            </a:r>
          </a:p>
          <a:p>
            <a:pPr algn="l">
              <a:lnSpc>
                <a:spcPts val="259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Requirements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4505" y="98222"/>
            <a:ext cx="1373452" cy="153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b="true" sz="80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12553" y="2335387"/>
            <a:ext cx="8086344" cy="1257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Are there any special requirements that you demand of your participants that judges should have an eye for?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Once again, refer to your hackathon webpage requirement section.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9998897" y="412547"/>
            <a:ext cx="1802872" cy="1005852"/>
          </a:xfrm>
          <a:custGeom>
            <a:avLst/>
            <a:gdLst/>
            <a:ahLst/>
            <a:cxnLst/>
            <a:rect r="r" b="b" t="t" l="l"/>
            <a:pathLst>
              <a:path h="1005852" w="1802872">
                <a:moveTo>
                  <a:pt x="0" y="0"/>
                </a:moveTo>
                <a:lnTo>
                  <a:pt x="1802872" y="0"/>
                </a:lnTo>
                <a:lnTo>
                  <a:pt x="1802872" y="1005852"/>
                </a:lnTo>
                <a:lnTo>
                  <a:pt x="0" y="10058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50552" y="339614"/>
            <a:ext cx="9826171" cy="1234621"/>
          </a:xfrm>
          <a:custGeom>
            <a:avLst/>
            <a:gdLst/>
            <a:ahLst/>
            <a:cxnLst/>
            <a:rect r="r" b="b" t="t" l="l"/>
            <a:pathLst>
              <a:path h="1234621" w="9826171">
                <a:moveTo>
                  <a:pt x="0" y="0"/>
                </a:moveTo>
                <a:lnTo>
                  <a:pt x="9826171" y="0"/>
                </a:lnTo>
                <a:lnTo>
                  <a:pt x="9826171" y="1234621"/>
                </a:lnTo>
                <a:lnTo>
                  <a:pt x="0" y="1234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344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1514018"/>
            <a:ext cx="6192984" cy="9525"/>
          </a:xfrm>
          <a:custGeom>
            <a:avLst/>
            <a:gdLst/>
            <a:ahLst/>
            <a:cxnLst/>
            <a:rect r="r" b="b" t="t" l="l"/>
            <a:pathLst>
              <a:path h="9525" w="6192984">
                <a:moveTo>
                  <a:pt x="0" y="0"/>
                </a:moveTo>
                <a:lnTo>
                  <a:pt x="6192984" y="0"/>
                </a:lnTo>
                <a:lnTo>
                  <a:pt x="6192984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899847" y="2344150"/>
            <a:ext cx="8275520" cy="1859480"/>
          </a:xfrm>
          <a:custGeom>
            <a:avLst/>
            <a:gdLst/>
            <a:ahLst/>
            <a:cxnLst/>
            <a:rect r="r" b="b" t="t" l="l"/>
            <a:pathLst>
              <a:path h="1859480" w="8275520">
                <a:moveTo>
                  <a:pt x="0" y="0"/>
                </a:moveTo>
                <a:lnTo>
                  <a:pt x="8275520" y="0"/>
                </a:lnTo>
                <a:lnTo>
                  <a:pt x="8275520" y="1859480"/>
                </a:lnTo>
                <a:lnTo>
                  <a:pt x="0" y="18594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899780" y="492538"/>
            <a:ext cx="6600596" cy="982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4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EVENT AND TOPIC</a:t>
            </a:r>
          </a:p>
          <a:p>
            <a:pPr algn="l">
              <a:lnSpc>
                <a:spcPts val="259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Format and/or Venue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4505" y="98222"/>
            <a:ext cx="1373452" cy="153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b="true" sz="80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12553" y="2335387"/>
            <a:ext cx="8086344" cy="1857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If the event is onsite / physical, specify the location, information about accessing it, parking, etc.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If the event is online or blended, provide links to the tools you will use (e.g. Discord) to conduct the evaluation.</a:t>
            </a:r>
          </a:p>
          <a:p>
            <a:pPr algn="l">
              <a:lnSpc>
                <a:spcPts val="2400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9998897" y="412547"/>
            <a:ext cx="1802872" cy="1005852"/>
          </a:xfrm>
          <a:custGeom>
            <a:avLst/>
            <a:gdLst/>
            <a:ahLst/>
            <a:cxnLst/>
            <a:rect r="r" b="b" t="t" l="l"/>
            <a:pathLst>
              <a:path h="1005852" w="1802872">
                <a:moveTo>
                  <a:pt x="0" y="0"/>
                </a:moveTo>
                <a:lnTo>
                  <a:pt x="1802872" y="0"/>
                </a:lnTo>
                <a:lnTo>
                  <a:pt x="1802872" y="1005852"/>
                </a:lnTo>
                <a:lnTo>
                  <a:pt x="0" y="100585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50552" y="339614"/>
            <a:ext cx="9826171" cy="1234621"/>
          </a:xfrm>
          <a:custGeom>
            <a:avLst/>
            <a:gdLst/>
            <a:ahLst/>
            <a:cxnLst/>
            <a:rect r="r" b="b" t="t" l="l"/>
            <a:pathLst>
              <a:path h="1234621" w="9826171">
                <a:moveTo>
                  <a:pt x="0" y="0"/>
                </a:moveTo>
                <a:lnTo>
                  <a:pt x="9826171" y="0"/>
                </a:lnTo>
                <a:lnTo>
                  <a:pt x="9826171" y="1234621"/>
                </a:lnTo>
                <a:lnTo>
                  <a:pt x="0" y="1234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344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1514018"/>
            <a:ext cx="6192984" cy="9525"/>
          </a:xfrm>
          <a:custGeom>
            <a:avLst/>
            <a:gdLst/>
            <a:ahLst/>
            <a:cxnLst/>
            <a:rect r="r" b="b" t="t" l="l"/>
            <a:pathLst>
              <a:path h="9525" w="6192984">
                <a:moveTo>
                  <a:pt x="0" y="0"/>
                </a:moveTo>
                <a:lnTo>
                  <a:pt x="6192984" y="0"/>
                </a:lnTo>
                <a:lnTo>
                  <a:pt x="6192984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99780" y="492538"/>
            <a:ext cx="6600596" cy="982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4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ONBOARDING SESSION</a:t>
            </a:r>
          </a:p>
          <a:p>
            <a:pPr algn="l">
              <a:lnSpc>
                <a:spcPts val="2596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764505" y="98222"/>
            <a:ext cx="1430093" cy="153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b="true" sz="80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12553" y="2335387"/>
            <a:ext cx="8086344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If you plan on having an onboarding session for your judges - where you will explain everything about your event - include the information about that session it here, if you send the guide prior to said session.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9998897" y="412547"/>
            <a:ext cx="1802872" cy="1005852"/>
          </a:xfrm>
          <a:custGeom>
            <a:avLst/>
            <a:gdLst/>
            <a:ahLst/>
            <a:cxnLst/>
            <a:rect r="r" b="b" t="t" l="l"/>
            <a:pathLst>
              <a:path h="1005852" w="1802872">
                <a:moveTo>
                  <a:pt x="0" y="0"/>
                </a:moveTo>
                <a:lnTo>
                  <a:pt x="1802872" y="0"/>
                </a:lnTo>
                <a:lnTo>
                  <a:pt x="1802872" y="1005852"/>
                </a:lnTo>
                <a:lnTo>
                  <a:pt x="0" y="10058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50552" y="339614"/>
            <a:ext cx="9826171" cy="1234621"/>
          </a:xfrm>
          <a:custGeom>
            <a:avLst/>
            <a:gdLst/>
            <a:ahLst/>
            <a:cxnLst/>
            <a:rect r="r" b="b" t="t" l="l"/>
            <a:pathLst>
              <a:path h="1234621" w="9826171">
                <a:moveTo>
                  <a:pt x="0" y="0"/>
                </a:moveTo>
                <a:lnTo>
                  <a:pt x="9826171" y="0"/>
                </a:lnTo>
                <a:lnTo>
                  <a:pt x="9826171" y="1234621"/>
                </a:lnTo>
                <a:lnTo>
                  <a:pt x="0" y="1234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344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1514018"/>
            <a:ext cx="6192984" cy="9525"/>
          </a:xfrm>
          <a:custGeom>
            <a:avLst/>
            <a:gdLst/>
            <a:ahLst/>
            <a:cxnLst/>
            <a:rect r="r" b="b" t="t" l="l"/>
            <a:pathLst>
              <a:path h="9525" w="6192984">
                <a:moveTo>
                  <a:pt x="0" y="0"/>
                </a:moveTo>
                <a:lnTo>
                  <a:pt x="6192984" y="0"/>
                </a:lnTo>
                <a:lnTo>
                  <a:pt x="6192984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99780" y="492538"/>
            <a:ext cx="6600596" cy="982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4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SCHEDULE</a:t>
            </a:r>
          </a:p>
          <a:p>
            <a:pPr algn="l">
              <a:lnSpc>
                <a:spcPts val="2596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764505" y="98222"/>
            <a:ext cx="1430093" cy="153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b="true" sz="80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99780" y="2024280"/>
            <a:ext cx="3005480" cy="3411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1999" b="true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JURY DAY SCHEDULE</a:t>
            </a:r>
          </a:p>
          <a:p>
            <a:pPr algn="l">
              <a:lnSpc>
                <a:spcPts val="3702"/>
              </a:lnSpc>
            </a:pPr>
            <a:r>
              <a:rPr lang="en-US" sz="1799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Time - </a:t>
            </a: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Item</a:t>
            </a:r>
          </a:p>
          <a:p>
            <a:pPr algn="l">
              <a:lnSpc>
                <a:spcPts val="3702"/>
              </a:lnSpc>
            </a:pPr>
            <a:r>
              <a:rPr lang="en-US" sz="1799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Time - </a:t>
            </a: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Item </a:t>
            </a:r>
          </a:p>
          <a:p>
            <a:pPr algn="l">
              <a:lnSpc>
                <a:spcPts val="3702"/>
              </a:lnSpc>
            </a:pPr>
          </a:p>
          <a:p>
            <a:pPr algn="l">
              <a:lnSpc>
                <a:spcPts val="3702"/>
              </a:lnSpc>
            </a:pPr>
            <a:r>
              <a:rPr lang="en-US" sz="1799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Etc</a:t>
            </a:r>
          </a:p>
          <a:p>
            <a:pPr algn="l">
              <a:lnSpc>
                <a:spcPts val="4113"/>
              </a:lnSpc>
            </a:pPr>
          </a:p>
          <a:p>
            <a:pPr algn="l">
              <a:lnSpc>
                <a:spcPts val="4113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6663638" y="2024280"/>
            <a:ext cx="3178396" cy="2393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b="true" sz="1999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DAY 2 SCHEDULE</a:t>
            </a: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Focus on what is relevant and mandatory for your judges. You can include the complete event schedule as a reference also.</a:t>
            </a:r>
          </a:p>
        </p:txBody>
      </p:sp>
      <p:sp>
        <p:nvSpPr>
          <p:cNvPr name="AutoShape 12" id="12"/>
          <p:cNvSpPr/>
          <p:nvPr/>
        </p:nvSpPr>
        <p:spPr>
          <a:xfrm flipH="true">
            <a:off x="6079517" y="2126708"/>
            <a:ext cx="11721" cy="3810419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9998897" y="412547"/>
            <a:ext cx="1802872" cy="1005852"/>
          </a:xfrm>
          <a:custGeom>
            <a:avLst/>
            <a:gdLst/>
            <a:ahLst/>
            <a:cxnLst/>
            <a:rect r="r" b="b" t="t" l="l"/>
            <a:pathLst>
              <a:path h="1005852" w="1802872">
                <a:moveTo>
                  <a:pt x="0" y="0"/>
                </a:moveTo>
                <a:lnTo>
                  <a:pt x="1802872" y="0"/>
                </a:lnTo>
                <a:lnTo>
                  <a:pt x="1802872" y="1005852"/>
                </a:lnTo>
                <a:lnTo>
                  <a:pt x="0" y="10058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50552" y="339614"/>
            <a:ext cx="9826171" cy="1234621"/>
          </a:xfrm>
          <a:custGeom>
            <a:avLst/>
            <a:gdLst/>
            <a:ahLst/>
            <a:cxnLst/>
            <a:rect r="r" b="b" t="t" l="l"/>
            <a:pathLst>
              <a:path h="1234621" w="9826171">
                <a:moveTo>
                  <a:pt x="0" y="0"/>
                </a:moveTo>
                <a:lnTo>
                  <a:pt x="9826171" y="0"/>
                </a:lnTo>
                <a:lnTo>
                  <a:pt x="9826171" y="1234621"/>
                </a:lnTo>
                <a:lnTo>
                  <a:pt x="0" y="1234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344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1514018"/>
            <a:ext cx="6192984" cy="9525"/>
          </a:xfrm>
          <a:custGeom>
            <a:avLst/>
            <a:gdLst/>
            <a:ahLst/>
            <a:cxnLst/>
            <a:rect r="r" b="b" t="t" l="l"/>
            <a:pathLst>
              <a:path h="9525" w="6192984">
                <a:moveTo>
                  <a:pt x="0" y="0"/>
                </a:moveTo>
                <a:lnTo>
                  <a:pt x="6192984" y="0"/>
                </a:lnTo>
                <a:lnTo>
                  <a:pt x="6192984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99780" y="492538"/>
            <a:ext cx="6600596" cy="982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4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EVENT TOOLS</a:t>
            </a:r>
          </a:p>
          <a:p>
            <a:pPr algn="l">
              <a:lnSpc>
                <a:spcPts val="259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If relevant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4505" y="98222"/>
            <a:ext cx="1279291" cy="153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b="true" sz="80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04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50552" y="1993717"/>
            <a:ext cx="3209231" cy="28602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1999" b="true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Video communication</a:t>
            </a: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(online or blended)</a:t>
            </a:r>
          </a:p>
          <a:p>
            <a:pPr algn="l">
              <a:lnSpc>
                <a:spcPts val="3702"/>
              </a:lnSpc>
            </a:pP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Refer to the participant website guide for anything Discord related.</a:t>
            </a:r>
          </a:p>
        </p:txBody>
      </p:sp>
      <p:sp>
        <p:nvSpPr>
          <p:cNvPr name="AutoShape 11" id="11"/>
          <p:cNvSpPr/>
          <p:nvPr/>
        </p:nvSpPr>
        <p:spPr>
          <a:xfrm flipH="true">
            <a:off x="6079517" y="2212807"/>
            <a:ext cx="11721" cy="3810419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6895761" y="1993717"/>
            <a:ext cx="3209231" cy="5744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1999" b="true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Evaluation Grid/Scorecards</a:t>
            </a: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If you</a:t>
            </a: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provide a digitalised version of the scorecard (on a spreadsheet for instance), link it here. This can help your judges input scores and facilitate score aggregation, especially on online and hybrid events.</a:t>
            </a: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algn="l">
              <a:lnSpc>
                <a:spcPts val="3702"/>
              </a:lnSpc>
            </a:pPr>
          </a:p>
          <a:p>
            <a:pPr algn="l">
              <a:lnSpc>
                <a:spcPts val="4113"/>
              </a:lnSpc>
            </a:pPr>
          </a:p>
          <a:p>
            <a:pPr algn="l">
              <a:lnSpc>
                <a:spcPts val="4113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998897" y="412547"/>
            <a:ext cx="1802872" cy="1005852"/>
          </a:xfrm>
          <a:custGeom>
            <a:avLst/>
            <a:gdLst/>
            <a:ahLst/>
            <a:cxnLst/>
            <a:rect r="r" b="b" t="t" l="l"/>
            <a:pathLst>
              <a:path h="1005852" w="1802872">
                <a:moveTo>
                  <a:pt x="0" y="0"/>
                </a:moveTo>
                <a:lnTo>
                  <a:pt x="1802872" y="0"/>
                </a:lnTo>
                <a:lnTo>
                  <a:pt x="1802872" y="1005852"/>
                </a:lnTo>
                <a:lnTo>
                  <a:pt x="0" y="10058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50552" y="339614"/>
            <a:ext cx="9826171" cy="1234621"/>
          </a:xfrm>
          <a:custGeom>
            <a:avLst/>
            <a:gdLst/>
            <a:ahLst/>
            <a:cxnLst/>
            <a:rect r="r" b="b" t="t" l="l"/>
            <a:pathLst>
              <a:path h="1234621" w="9826171">
                <a:moveTo>
                  <a:pt x="0" y="0"/>
                </a:moveTo>
                <a:lnTo>
                  <a:pt x="9826171" y="0"/>
                </a:lnTo>
                <a:lnTo>
                  <a:pt x="9826171" y="1234621"/>
                </a:lnTo>
                <a:lnTo>
                  <a:pt x="0" y="1234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344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1514018"/>
            <a:ext cx="6192984" cy="9525"/>
          </a:xfrm>
          <a:custGeom>
            <a:avLst/>
            <a:gdLst/>
            <a:ahLst/>
            <a:cxnLst/>
            <a:rect r="r" b="b" t="t" l="l"/>
            <a:pathLst>
              <a:path h="9525" w="6192984">
                <a:moveTo>
                  <a:pt x="0" y="0"/>
                </a:moveTo>
                <a:lnTo>
                  <a:pt x="6192984" y="0"/>
                </a:lnTo>
                <a:lnTo>
                  <a:pt x="6192984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99780" y="492538"/>
            <a:ext cx="6600596" cy="982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4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EVALUATION</a:t>
            </a:r>
          </a:p>
          <a:p>
            <a:pPr algn="l">
              <a:lnSpc>
                <a:spcPts val="259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Judges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4505" y="98222"/>
            <a:ext cx="1279291" cy="153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b="true" sz="80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12553" y="2335387"/>
            <a:ext cx="7627363" cy="186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Who are they? Photos, names, titles, and a LinkedIn link are nice to have (with your judge’s consent) -- or you can simply let them view this on your webpage and remove this slide.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is nice that your judges know who the other judges are and their area of expertise. 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9998897" y="412547"/>
            <a:ext cx="1802872" cy="1005852"/>
          </a:xfrm>
          <a:custGeom>
            <a:avLst/>
            <a:gdLst/>
            <a:ahLst/>
            <a:cxnLst/>
            <a:rect r="r" b="b" t="t" l="l"/>
            <a:pathLst>
              <a:path h="1005852" w="1802872">
                <a:moveTo>
                  <a:pt x="0" y="0"/>
                </a:moveTo>
                <a:lnTo>
                  <a:pt x="1802872" y="0"/>
                </a:lnTo>
                <a:lnTo>
                  <a:pt x="1802872" y="1005852"/>
                </a:lnTo>
                <a:lnTo>
                  <a:pt x="0" y="10058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50552" y="339614"/>
            <a:ext cx="9826171" cy="1234621"/>
          </a:xfrm>
          <a:custGeom>
            <a:avLst/>
            <a:gdLst/>
            <a:ahLst/>
            <a:cxnLst/>
            <a:rect r="r" b="b" t="t" l="l"/>
            <a:pathLst>
              <a:path h="1234621" w="9826171">
                <a:moveTo>
                  <a:pt x="0" y="0"/>
                </a:moveTo>
                <a:lnTo>
                  <a:pt x="9826171" y="0"/>
                </a:lnTo>
                <a:lnTo>
                  <a:pt x="9826171" y="1234621"/>
                </a:lnTo>
                <a:lnTo>
                  <a:pt x="0" y="1234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344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1514018"/>
            <a:ext cx="6192984" cy="9525"/>
          </a:xfrm>
          <a:custGeom>
            <a:avLst/>
            <a:gdLst/>
            <a:ahLst/>
            <a:cxnLst/>
            <a:rect r="r" b="b" t="t" l="l"/>
            <a:pathLst>
              <a:path h="9525" w="6192984">
                <a:moveTo>
                  <a:pt x="0" y="0"/>
                </a:moveTo>
                <a:lnTo>
                  <a:pt x="6192984" y="0"/>
                </a:lnTo>
                <a:lnTo>
                  <a:pt x="6192984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99780" y="492538"/>
            <a:ext cx="6600596" cy="982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4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EVALUATION</a:t>
            </a:r>
          </a:p>
          <a:p>
            <a:pPr algn="l">
              <a:lnSpc>
                <a:spcPts val="259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Process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4505" y="98222"/>
            <a:ext cx="1279291" cy="153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b="true" sz="80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64172" y="1629159"/>
            <a:ext cx="2331987" cy="4727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1999" b="true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Solution Submission </a:t>
            </a:r>
          </a:p>
          <a:p>
            <a:pPr algn="l">
              <a:lnSpc>
                <a:spcPts val="3702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Deadline</a:t>
            </a:r>
          </a:p>
          <a:p>
            <a:pPr algn="l">
              <a:lnSpc>
                <a:spcPts val="3702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Deliverables: specify if you have any additional deliverables besides the mandatory form on digieduhack.com.</a:t>
            </a:r>
          </a:p>
          <a:p>
            <a:pPr algn="l">
              <a:lnSpc>
                <a:spcPts val="3702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Refer participants to their website guide for how to submit.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618943" y="1629159"/>
            <a:ext cx="2331987" cy="4260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1999" b="true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Solution Presentation</a:t>
            </a: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Are you asking teams to present their solution? What format (live pitch? recorded pitch? demo?) How long to they have (5mins?)</a:t>
            </a: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Is there a Q&amp;A with the jury and how long is it?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219825" y="1629159"/>
            <a:ext cx="2334452" cy="33269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1999" b="true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Solution Evaluation</a:t>
            </a: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How long will the jury deliberation last?</a:t>
            </a: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Will you reveal scores or just the ranking of the winners (latter is recommended)?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896020" y="1629159"/>
            <a:ext cx="2334452" cy="3925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1999" b="true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Winner announcement</a:t>
            </a: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Time and place of winner announcement</a:t>
            </a:r>
          </a:p>
          <a:p>
            <a:pPr algn="l">
              <a:lnSpc>
                <a:spcPts val="3702"/>
              </a:lnSpc>
            </a:pPr>
          </a:p>
          <a:p>
            <a:pPr algn="l">
              <a:lnSpc>
                <a:spcPts val="3702"/>
              </a:lnSpc>
            </a:pPr>
          </a:p>
          <a:p>
            <a:pPr algn="l">
              <a:lnSpc>
                <a:spcPts val="4113"/>
              </a:lnSpc>
            </a:pPr>
          </a:p>
          <a:p>
            <a:pPr algn="l">
              <a:lnSpc>
                <a:spcPts val="4113"/>
              </a:lnSpc>
            </a:pPr>
          </a:p>
        </p:txBody>
      </p:sp>
      <p:sp>
        <p:nvSpPr>
          <p:cNvPr name="AutoShape 14" id="14"/>
          <p:cNvSpPr/>
          <p:nvPr/>
        </p:nvSpPr>
        <p:spPr>
          <a:xfrm flipH="true">
            <a:off x="3424746" y="1908716"/>
            <a:ext cx="11721" cy="3810419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 flipH="true">
            <a:off x="6079517" y="1908716"/>
            <a:ext cx="11721" cy="3810419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 flipH="true">
            <a:off x="8755712" y="1848249"/>
            <a:ext cx="11721" cy="3810419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9998897" y="412547"/>
            <a:ext cx="1802872" cy="1005852"/>
          </a:xfrm>
          <a:custGeom>
            <a:avLst/>
            <a:gdLst/>
            <a:ahLst/>
            <a:cxnLst/>
            <a:rect r="r" b="b" t="t" l="l"/>
            <a:pathLst>
              <a:path h="1005852" w="1802872">
                <a:moveTo>
                  <a:pt x="0" y="0"/>
                </a:moveTo>
                <a:lnTo>
                  <a:pt x="1802872" y="0"/>
                </a:lnTo>
                <a:lnTo>
                  <a:pt x="1802872" y="1005852"/>
                </a:lnTo>
                <a:lnTo>
                  <a:pt x="0" y="10058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50552" y="339614"/>
            <a:ext cx="9826171" cy="1234621"/>
          </a:xfrm>
          <a:custGeom>
            <a:avLst/>
            <a:gdLst/>
            <a:ahLst/>
            <a:cxnLst/>
            <a:rect r="r" b="b" t="t" l="l"/>
            <a:pathLst>
              <a:path h="1234621" w="9826171">
                <a:moveTo>
                  <a:pt x="0" y="0"/>
                </a:moveTo>
                <a:lnTo>
                  <a:pt x="9826171" y="0"/>
                </a:lnTo>
                <a:lnTo>
                  <a:pt x="9826171" y="1234621"/>
                </a:lnTo>
                <a:lnTo>
                  <a:pt x="0" y="1234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344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1514018"/>
            <a:ext cx="6192984" cy="9525"/>
          </a:xfrm>
          <a:custGeom>
            <a:avLst/>
            <a:gdLst/>
            <a:ahLst/>
            <a:cxnLst/>
            <a:rect r="r" b="b" t="t" l="l"/>
            <a:pathLst>
              <a:path h="9525" w="6192984">
                <a:moveTo>
                  <a:pt x="0" y="0"/>
                </a:moveTo>
                <a:lnTo>
                  <a:pt x="6192984" y="0"/>
                </a:lnTo>
                <a:lnTo>
                  <a:pt x="6192984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99780" y="492538"/>
            <a:ext cx="6600596" cy="982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4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EVALUATION</a:t>
            </a:r>
          </a:p>
          <a:p>
            <a:pPr algn="l">
              <a:lnSpc>
                <a:spcPts val="259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Evaluation criteria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4505" y="98222"/>
            <a:ext cx="1279291" cy="153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b="true" sz="80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67683" y="1847151"/>
            <a:ext cx="2331987" cy="2477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1999" b="true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Evaluation Criterion 1</a:t>
            </a: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Support Questions</a:t>
            </a:r>
          </a:p>
          <a:p>
            <a:pPr algn="l">
              <a:lnSpc>
                <a:spcPts val="3702"/>
              </a:lnSpc>
            </a:pPr>
          </a:p>
          <a:p>
            <a:pPr algn="l">
              <a:lnSpc>
                <a:spcPts val="4113"/>
              </a:lnSpc>
            </a:pPr>
          </a:p>
          <a:p>
            <a:pPr algn="l">
              <a:lnSpc>
                <a:spcPts val="4113"/>
              </a:lnSpc>
            </a:pPr>
          </a:p>
        </p:txBody>
      </p:sp>
      <p:sp>
        <p:nvSpPr>
          <p:cNvPr name="AutoShape 11" id="11"/>
          <p:cNvSpPr/>
          <p:nvPr/>
        </p:nvSpPr>
        <p:spPr>
          <a:xfrm flipH="true">
            <a:off x="4023557" y="2126708"/>
            <a:ext cx="11721" cy="3810419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H="true">
            <a:off x="7850886" y="2126708"/>
            <a:ext cx="11721" cy="3810419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3" id="13"/>
          <p:cNvSpPr txBox="true"/>
          <p:nvPr/>
        </p:nvSpPr>
        <p:spPr>
          <a:xfrm rot="0">
            <a:off x="4713420" y="1847151"/>
            <a:ext cx="2331987" cy="2477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1999" b="true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Evaluation Criterion 2</a:t>
            </a: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Support Questions</a:t>
            </a:r>
          </a:p>
          <a:p>
            <a:pPr algn="l">
              <a:lnSpc>
                <a:spcPts val="3702"/>
              </a:lnSpc>
            </a:pPr>
          </a:p>
          <a:p>
            <a:pPr algn="l">
              <a:lnSpc>
                <a:spcPts val="4113"/>
              </a:lnSpc>
            </a:pPr>
          </a:p>
          <a:p>
            <a:pPr algn="l">
              <a:lnSpc>
                <a:spcPts val="4113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8487032" y="1847151"/>
            <a:ext cx="2331987" cy="2477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1999" b="true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Evaluation Criterion 3</a:t>
            </a: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Support Questions</a:t>
            </a:r>
          </a:p>
          <a:p>
            <a:pPr algn="l">
              <a:lnSpc>
                <a:spcPts val="3702"/>
              </a:lnSpc>
            </a:pPr>
          </a:p>
          <a:p>
            <a:pPr algn="l">
              <a:lnSpc>
                <a:spcPts val="4113"/>
              </a:lnSpc>
            </a:pPr>
          </a:p>
          <a:p>
            <a:pPr algn="l">
              <a:lnSpc>
                <a:spcPts val="4113"/>
              </a:lnSpc>
            </a:pP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998897" y="412547"/>
            <a:ext cx="1802872" cy="1005852"/>
          </a:xfrm>
          <a:custGeom>
            <a:avLst/>
            <a:gdLst/>
            <a:ahLst/>
            <a:cxnLst/>
            <a:rect r="r" b="b" t="t" l="l"/>
            <a:pathLst>
              <a:path h="1005852" w="1802872">
                <a:moveTo>
                  <a:pt x="0" y="0"/>
                </a:moveTo>
                <a:lnTo>
                  <a:pt x="1802872" y="0"/>
                </a:lnTo>
                <a:lnTo>
                  <a:pt x="1802872" y="1005852"/>
                </a:lnTo>
                <a:lnTo>
                  <a:pt x="0" y="10058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50552" y="339614"/>
            <a:ext cx="9826171" cy="1234621"/>
          </a:xfrm>
          <a:custGeom>
            <a:avLst/>
            <a:gdLst/>
            <a:ahLst/>
            <a:cxnLst/>
            <a:rect r="r" b="b" t="t" l="l"/>
            <a:pathLst>
              <a:path h="1234621" w="9826171">
                <a:moveTo>
                  <a:pt x="0" y="0"/>
                </a:moveTo>
                <a:lnTo>
                  <a:pt x="9826171" y="0"/>
                </a:lnTo>
                <a:lnTo>
                  <a:pt x="9826171" y="1234621"/>
                </a:lnTo>
                <a:lnTo>
                  <a:pt x="0" y="1234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6679501"/>
            <a:ext cx="12192000" cy="178498"/>
          </a:xfrm>
          <a:custGeom>
            <a:avLst/>
            <a:gdLst/>
            <a:ahLst/>
            <a:cxnLst/>
            <a:rect r="r" b="b" t="t" l="l"/>
            <a:pathLst>
              <a:path h="178498" w="12192000">
                <a:moveTo>
                  <a:pt x="0" y="0"/>
                </a:moveTo>
                <a:lnTo>
                  <a:pt x="12192000" y="0"/>
                </a:lnTo>
                <a:lnTo>
                  <a:pt x="12192000" y="178499"/>
                </a:lnTo>
                <a:lnTo>
                  <a:pt x="0" y="1784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344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1514018"/>
            <a:ext cx="6192984" cy="9525"/>
          </a:xfrm>
          <a:custGeom>
            <a:avLst/>
            <a:gdLst/>
            <a:ahLst/>
            <a:cxnLst/>
            <a:rect r="r" b="b" t="t" l="l"/>
            <a:pathLst>
              <a:path h="9525" w="6192984">
                <a:moveTo>
                  <a:pt x="0" y="0"/>
                </a:moveTo>
                <a:lnTo>
                  <a:pt x="6192984" y="0"/>
                </a:lnTo>
                <a:lnTo>
                  <a:pt x="6192984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39916" y="5937142"/>
            <a:ext cx="1973304" cy="517741"/>
          </a:xfrm>
          <a:custGeom>
            <a:avLst/>
            <a:gdLst/>
            <a:ahLst/>
            <a:cxnLst/>
            <a:rect r="r" b="b" t="t" l="l"/>
            <a:pathLst>
              <a:path h="517741" w="1973304">
                <a:moveTo>
                  <a:pt x="0" y="0"/>
                </a:moveTo>
                <a:lnTo>
                  <a:pt x="1973304" y="0"/>
                </a:lnTo>
                <a:lnTo>
                  <a:pt x="1973304" y="517741"/>
                </a:lnTo>
                <a:lnTo>
                  <a:pt x="0" y="5177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99780" y="492538"/>
            <a:ext cx="6600596" cy="982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4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EVALUATION</a:t>
            </a:r>
          </a:p>
          <a:p>
            <a:pPr algn="l">
              <a:lnSpc>
                <a:spcPts val="259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Evaluation criteria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4505" y="98222"/>
            <a:ext cx="1279291" cy="153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b="true" sz="80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67683" y="1847151"/>
            <a:ext cx="2331987" cy="2477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1999" b="true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Evaluation Criterion 4</a:t>
            </a: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Support Questions</a:t>
            </a:r>
          </a:p>
          <a:p>
            <a:pPr algn="l">
              <a:lnSpc>
                <a:spcPts val="3702"/>
              </a:lnSpc>
            </a:pPr>
          </a:p>
          <a:p>
            <a:pPr algn="l">
              <a:lnSpc>
                <a:spcPts val="4113"/>
              </a:lnSpc>
            </a:pPr>
          </a:p>
          <a:p>
            <a:pPr algn="l">
              <a:lnSpc>
                <a:spcPts val="4113"/>
              </a:lnSpc>
            </a:pPr>
          </a:p>
        </p:txBody>
      </p:sp>
      <p:sp>
        <p:nvSpPr>
          <p:cNvPr name="AutoShape 11" id="11"/>
          <p:cNvSpPr/>
          <p:nvPr/>
        </p:nvSpPr>
        <p:spPr>
          <a:xfrm flipH="true">
            <a:off x="4023557" y="2126708"/>
            <a:ext cx="11721" cy="3810419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H="true">
            <a:off x="7850886" y="2126708"/>
            <a:ext cx="11721" cy="3810419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3" id="13"/>
          <p:cNvSpPr txBox="true"/>
          <p:nvPr/>
        </p:nvSpPr>
        <p:spPr>
          <a:xfrm rot="0">
            <a:off x="4713420" y="1847151"/>
            <a:ext cx="2331987" cy="2477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1999" b="true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Evaluation Criterion 5</a:t>
            </a: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Support Questions</a:t>
            </a:r>
          </a:p>
          <a:p>
            <a:pPr algn="l">
              <a:lnSpc>
                <a:spcPts val="3702"/>
              </a:lnSpc>
            </a:pPr>
          </a:p>
          <a:p>
            <a:pPr algn="l">
              <a:lnSpc>
                <a:spcPts val="4113"/>
              </a:lnSpc>
            </a:pPr>
          </a:p>
          <a:p>
            <a:pPr algn="l">
              <a:lnSpc>
                <a:spcPts val="4113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8487032" y="1847151"/>
            <a:ext cx="2331987" cy="2477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1999" b="true">
                <a:solidFill>
                  <a:srgbClr val="9B00A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Evaluation Criterion 6</a:t>
            </a:r>
          </a:p>
          <a:p>
            <a:pPr algn="l">
              <a:lnSpc>
                <a:spcPts val="3702"/>
              </a:lnSpc>
            </a:pPr>
            <a:r>
              <a:rPr lang="en-US" sz="1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Support Questions</a:t>
            </a:r>
          </a:p>
          <a:p>
            <a:pPr algn="l">
              <a:lnSpc>
                <a:spcPts val="3702"/>
              </a:lnSpc>
            </a:pPr>
          </a:p>
          <a:p>
            <a:pPr algn="l">
              <a:lnSpc>
                <a:spcPts val="4113"/>
              </a:lnSpc>
            </a:pPr>
          </a:p>
          <a:p>
            <a:pPr algn="l">
              <a:lnSpc>
                <a:spcPts val="4113"/>
              </a:lnSpc>
            </a:pP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998897" y="412547"/>
            <a:ext cx="1802872" cy="1005852"/>
          </a:xfrm>
          <a:custGeom>
            <a:avLst/>
            <a:gdLst/>
            <a:ahLst/>
            <a:cxnLst/>
            <a:rect r="r" b="b" t="t" l="l"/>
            <a:pathLst>
              <a:path h="1005852" w="1802872">
                <a:moveTo>
                  <a:pt x="0" y="0"/>
                </a:moveTo>
                <a:lnTo>
                  <a:pt x="1802872" y="0"/>
                </a:lnTo>
                <a:lnTo>
                  <a:pt x="1802872" y="1005852"/>
                </a:lnTo>
                <a:lnTo>
                  <a:pt x="0" y="10058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2192000" cy="6858000"/>
          </a:xfrm>
          <a:custGeom>
            <a:avLst/>
            <a:gdLst/>
            <a:ahLst/>
            <a:cxnLst/>
            <a:rect r="r" b="b" t="t" l="l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2192000" cy="6858000"/>
          </a:xfrm>
          <a:custGeom>
            <a:avLst/>
            <a:gdLst/>
            <a:ahLst/>
            <a:cxnLst/>
            <a:rect r="r" b="b" t="t" l="l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53974" y="774373"/>
            <a:ext cx="2717435" cy="1510922"/>
          </a:xfrm>
          <a:custGeom>
            <a:avLst/>
            <a:gdLst/>
            <a:ahLst/>
            <a:cxnLst/>
            <a:rect r="r" b="b" t="t" l="l"/>
            <a:pathLst>
              <a:path h="1510922" w="2717435">
                <a:moveTo>
                  <a:pt x="0" y="0"/>
                </a:moveTo>
                <a:lnTo>
                  <a:pt x="2717435" y="0"/>
                </a:lnTo>
                <a:lnTo>
                  <a:pt x="2717435" y="1510922"/>
                </a:lnTo>
                <a:lnTo>
                  <a:pt x="0" y="15109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03469" y="3059668"/>
            <a:ext cx="11385052" cy="738664"/>
          </a:xfrm>
          <a:custGeom>
            <a:avLst/>
            <a:gdLst/>
            <a:ahLst/>
            <a:cxnLst/>
            <a:rect r="r" b="b" t="t" l="l"/>
            <a:pathLst>
              <a:path h="738664" w="11385052">
                <a:moveTo>
                  <a:pt x="0" y="0"/>
                </a:moveTo>
                <a:lnTo>
                  <a:pt x="11385052" y="0"/>
                </a:lnTo>
                <a:lnTo>
                  <a:pt x="11385052" y="738664"/>
                </a:lnTo>
                <a:lnTo>
                  <a:pt x="0" y="7386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0793" y="5328171"/>
            <a:ext cx="2877674" cy="755466"/>
          </a:xfrm>
          <a:custGeom>
            <a:avLst/>
            <a:gdLst/>
            <a:ahLst/>
            <a:cxnLst/>
            <a:rect r="r" b="b" t="t" l="l"/>
            <a:pathLst>
              <a:path h="755466" w="2877674">
                <a:moveTo>
                  <a:pt x="0" y="0"/>
                </a:moveTo>
                <a:lnTo>
                  <a:pt x="2877674" y="0"/>
                </a:lnTo>
                <a:lnTo>
                  <a:pt x="2877674" y="755466"/>
                </a:lnTo>
                <a:lnTo>
                  <a:pt x="0" y="7554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50793" y="5328171"/>
            <a:ext cx="2877674" cy="755466"/>
          </a:xfrm>
          <a:custGeom>
            <a:avLst/>
            <a:gdLst/>
            <a:ahLst/>
            <a:cxnLst/>
            <a:rect r="r" b="b" t="t" l="l"/>
            <a:pathLst>
              <a:path h="755466" w="2877674">
                <a:moveTo>
                  <a:pt x="0" y="0"/>
                </a:moveTo>
                <a:lnTo>
                  <a:pt x="2877674" y="0"/>
                </a:lnTo>
                <a:lnTo>
                  <a:pt x="2877674" y="755466"/>
                </a:lnTo>
                <a:lnTo>
                  <a:pt x="0" y="7554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89776" y="678757"/>
            <a:ext cx="3050910" cy="1702154"/>
          </a:xfrm>
          <a:custGeom>
            <a:avLst/>
            <a:gdLst/>
            <a:ahLst/>
            <a:cxnLst/>
            <a:rect r="r" b="b" t="t" l="l"/>
            <a:pathLst>
              <a:path h="1702154" w="3050910">
                <a:moveTo>
                  <a:pt x="0" y="0"/>
                </a:moveTo>
                <a:lnTo>
                  <a:pt x="3050911" y="0"/>
                </a:lnTo>
                <a:lnTo>
                  <a:pt x="3050911" y="1702154"/>
                </a:lnTo>
                <a:lnTo>
                  <a:pt x="0" y="170215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682414" y="2977448"/>
            <a:ext cx="2824353" cy="775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b="true" sz="420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4C8320570F4C4B9FEA15F6E37C3B6B" ma:contentTypeVersion="15" ma:contentTypeDescription="Crée un document." ma:contentTypeScope="" ma:versionID="d80c7fa7257b7cee74b9c14e07ea50af">
  <xsd:schema xmlns:xsd="http://www.w3.org/2001/XMLSchema" xmlns:xs="http://www.w3.org/2001/XMLSchema" xmlns:p="http://schemas.microsoft.com/office/2006/metadata/properties" xmlns:ns2="bd47ed94-171c-44df-9054-968b0a0dc6b7" xmlns:ns3="55901e46-a797-40af-8142-734c2a3f482b" targetNamespace="http://schemas.microsoft.com/office/2006/metadata/properties" ma:root="true" ma:fieldsID="98d139d50afa5dbebfd6135dd7661862" ns2:_="" ns3:_="">
    <xsd:import namespace="bd47ed94-171c-44df-9054-968b0a0dc6b7"/>
    <xsd:import namespace="55901e46-a797-40af-8142-734c2a3f48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47ed94-171c-44df-9054-968b0a0dc6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75503ba6-c77d-4a47-a49f-513eb447c3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901e46-a797-40af-8142-734c2a3f482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aeb7b46-1c0c-482e-82a0-5b689b7b1f10}" ma:internalName="TaxCatchAll" ma:showField="CatchAllData" ma:web="55901e46-a797-40af-8142-734c2a3f48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5901e46-a797-40af-8142-734c2a3f482b" xsi:nil="true"/>
    <lcf76f155ced4ddcb4097134ff3c332f xmlns="bd47ed94-171c-44df-9054-968b0a0dc6b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C680EBF-F5DA-4F8E-9124-BAF47A7FAA40}"/>
</file>

<file path=customXml/itemProps2.xml><?xml version="1.0" encoding="utf-8"?>
<ds:datastoreItem xmlns:ds="http://schemas.openxmlformats.org/officeDocument/2006/customXml" ds:itemID="{66E78D08-13DB-4807-AD16-17755F22461B}"/>
</file>

<file path=customXml/itemProps3.xml><?xml version="1.0" encoding="utf-8"?>
<ds:datastoreItem xmlns:ds="http://schemas.openxmlformats.org/officeDocument/2006/customXml" ds:itemID="{5551074D-CFB9-4070-9704-417CBAAE268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DigiEduHack Jury Guide 2025</dc:title>
  <cp:revision>1</cp:revision>
  <dcterms:created xsi:type="dcterms:W3CDTF">2006-08-16T00:00:00Z</dcterms:created>
  <dcterms:modified xsi:type="dcterms:W3CDTF">2011-08-01T06:04:30Z</dcterms:modified>
  <dc:identifier>DAFs6BmLLqs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0x010100BF4C8320570F4C4B9FEA15F6E37C3B6B</vt:lpwstr>
  </property>
</Properties>
</file>