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Calibri (MS)" charset="1" panose="020F0502020204030204"/>
      <p:regular r:id="rId16"/>
    </p:embeddedFont>
    <p:embeddedFont>
      <p:font typeface="Calibri (MS) Bold" charset="1" panose="020F0702030404030204"/>
      <p:regular r:id="rId17"/>
    </p:embeddedFont>
    <p:embeddedFont>
      <p:font typeface="TT Rounds Condensed Bold" charset="1" panose="020008060300000200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18.fntdata"/><Relationship Id="rId8" Type="http://schemas.openxmlformats.org/officeDocument/2006/relationships/slide" Target="slides/slide3.xml"/><Relationship Id="rId3" Type="http://schemas.openxmlformats.org/officeDocument/2006/relationships/viewProps" Target="viewProps.xml"/><Relationship Id="rId21"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font" Target="fonts/font17.fntdata"/><Relationship Id="rId7" Type="http://schemas.openxmlformats.org/officeDocument/2006/relationships/slide" Target="slides/slide2.xml"/><Relationship Id="rId16" Type="http://schemas.openxmlformats.org/officeDocument/2006/relationships/font" Target="fonts/font16.fntdata"/><Relationship Id="rId2" Type="http://schemas.openxmlformats.org/officeDocument/2006/relationships/presProps" Target="presProps.xml"/><Relationship Id="rId20" Type="http://schemas.openxmlformats.org/officeDocument/2006/relationships/customXml" Target="../customXml/item2.xml"/><Relationship Id="rId1" Type="http://schemas.openxmlformats.org/officeDocument/2006/relationships/slideMaster" Target="slideMasters/slideMaster1.xml"/><Relationship Id="rId11" Type="http://schemas.openxmlformats.org/officeDocument/2006/relationships/slide" Target="slides/slide6.xml"/><Relationship Id="rId6" Type="http://schemas.openxmlformats.org/officeDocument/2006/relationships/slide" Target="slides/slide1.xml"/><Relationship Id="rId15" Type="http://schemas.openxmlformats.org/officeDocument/2006/relationships/slide" Target="slides/slide10.xml"/><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ustomXml" Target="../customXml/item1.xml"/><Relationship Id="rId14" Type="http://schemas.openxmlformats.org/officeDocument/2006/relationships/slide" Target="slides/slide9.xml"/><Relationship Id="rId4" Type="http://schemas.openxmlformats.org/officeDocument/2006/relationships/theme" Target="theme/theme1.xml"/><Relationship Id="rId9" Type="http://schemas.openxmlformats.org/officeDocument/2006/relationships/slide" Target="slides/slide4.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digieduhack.com/" TargetMode="External" Type="http://schemas.openxmlformats.org/officeDocument/2006/relationships/hyperlink"/><Relationship Id="rId3" Target="https://education.ec.europa.eu/focus-topics/digital-education/action-plan#:~:text=The%20Digital%20Education%20Action%20Plan%20(2021-2027)%20is%20a,States%20to%20the%20digital%20age." TargetMode="External" Type="http://schemas.openxmlformats.org/officeDocument/2006/relationships/hyperlink"/><Relationship Id="rId4" Target="../media/image6.jpeg" Type="http://schemas.openxmlformats.org/officeDocument/2006/relationships/image"/><Relationship Id="rId5" Target="../media/image4.jpeg" Type="http://schemas.openxmlformats.org/officeDocument/2006/relationships/image"/><Relationship Id="rId6"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digieduhack.com/about%C2%A0" TargetMode="External" Type="http://schemas.openxmlformats.org/officeDocument/2006/relationships/hyperlink"/><Relationship Id="rId3" Target="https://digieduhack.com/about%C2%A0" TargetMode="External" Type="http://schemas.openxmlformats.org/officeDocument/2006/relationships/hyperlink"/><Relationship Id="rId4" Target="../media/image6.jpeg" Type="http://schemas.openxmlformats.org/officeDocument/2006/relationships/image"/><Relationship Id="rId5" Target="../media/image4.jpeg" Type="http://schemas.openxmlformats.org/officeDocument/2006/relationships/image"/><Relationship Id="rId6"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7.png" Type="http://schemas.openxmlformats.org/officeDocument/2006/relationships/image"/><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 Id="rId7" Target="../media/image13.jpeg" Type="http://schemas.openxmlformats.org/officeDocument/2006/relationships/image"/><Relationship Id="rId8" Target="../media/image14.jpeg" Type="http://schemas.openxmlformats.org/officeDocument/2006/relationships/image"/><Relationship Id="rId9"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4.jpeg" Type="http://schemas.openxmlformats.org/officeDocument/2006/relationships/image"/><Relationship Id="rId4"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6.jpeg" Type="http://schemas.openxmlformats.org/officeDocument/2006/relationships/image"/><Relationship Id="rId13" Target="../media/image4.jpeg" Type="http://schemas.openxmlformats.org/officeDocument/2006/relationships/image"/><Relationship Id="rId14" Target="../media/image7.png" Type="http://schemas.openxmlformats.org/officeDocument/2006/relationships/image"/><Relationship Id="rId2" Target="../media/image17.png" Type="http://schemas.openxmlformats.org/officeDocument/2006/relationships/image"/><Relationship Id="rId3" Target="../media/image5.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4.jpeg" Type="http://schemas.openxmlformats.org/officeDocument/2006/relationships/image"/><Relationship Id="rId4"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4.jpeg" Type="http://schemas.openxmlformats.org/officeDocument/2006/relationships/image"/><Relationship Id="rId4"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pn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png" Type="http://schemas.openxmlformats.org/officeDocument/2006/relationships/image"/><Relationship Id="rId8" Target="https://digieduhack.com/participate/host"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8527" t="0" r="-26472" b="0"/>
            </a:stretch>
          </a:blipFill>
        </p:spPr>
      </p:sp>
      <p:sp>
        <p:nvSpPr>
          <p:cNvPr name="Freeform 3" id="3"/>
          <p:cNvSpPr/>
          <p:nvPr/>
        </p:nvSpPr>
        <p:spPr>
          <a:xfrm flipH="false" flipV="false" rot="0">
            <a:off x="1557338" y="8315325"/>
            <a:ext cx="3829050" cy="1000125"/>
          </a:xfrm>
          <a:custGeom>
            <a:avLst/>
            <a:gdLst/>
            <a:ahLst/>
            <a:cxnLst/>
            <a:rect r="r" b="b" t="t" l="l"/>
            <a:pathLst>
              <a:path h="1000125" w="3829050">
                <a:moveTo>
                  <a:pt x="0" y="0"/>
                </a:moveTo>
                <a:lnTo>
                  <a:pt x="3829050" y="0"/>
                </a:lnTo>
                <a:lnTo>
                  <a:pt x="3829050" y="1000125"/>
                </a:lnTo>
                <a:lnTo>
                  <a:pt x="0" y="1000125"/>
                </a:lnTo>
                <a:lnTo>
                  <a:pt x="0" y="0"/>
                </a:lnTo>
                <a:close/>
              </a:path>
            </a:pathLst>
          </a:custGeom>
          <a:blipFill>
            <a:blip r:embed="rId3"/>
            <a:stretch>
              <a:fillRect l="0" t="0" r="0" b="0"/>
            </a:stretch>
          </a:blipFill>
        </p:spPr>
      </p:sp>
      <p:sp>
        <p:nvSpPr>
          <p:cNvPr name="Freeform 4" id="4"/>
          <p:cNvSpPr/>
          <p:nvPr/>
        </p:nvSpPr>
        <p:spPr>
          <a:xfrm flipH="false" flipV="false" rot="0">
            <a:off x="1096073" y="875033"/>
            <a:ext cx="4290314" cy="2393638"/>
          </a:xfrm>
          <a:custGeom>
            <a:avLst/>
            <a:gdLst/>
            <a:ahLst/>
            <a:cxnLst/>
            <a:rect r="r" b="b" t="t" l="l"/>
            <a:pathLst>
              <a:path h="2393638" w="4290314">
                <a:moveTo>
                  <a:pt x="0" y="0"/>
                </a:moveTo>
                <a:lnTo>
                  <a:pt x="4290315" y="0"/>
                </a:lnTo>
                <a:lnTo>
                  <a:pt x="4290315" y="2393638"/>
                </a:lnTo>
                <a:lnTo>
                  <a:pt x="0" y="2393638"/>
                </a:lnTo>
                <a:lnTo>
                  <a:pt x="0" y="0"/>
                </a:lnTo>
                <a:close/>
              </a:path>
            </a:pathLst>
          </a:custGeom>
          <a:blipFill>
            <a:blip r:embed="rId4"/>
            <a:stretch>
              <a:fillRect l="0" t="0" r="0" b="0"/>
            </a:stretch>
          </a:blipFill>
        </p:spPr>
      </p:sp>
      <p:sp>
        <p:nvSpPr>
          <p:cNvPr name="Freeform 5" id="5"/>
          <p:cNvSpPr/>
          <p:nvPr/>
        </p:nvSpPr>
        <p:spPr>
          <a:xfrm flipH="false" flipV="false" rot="0">
            <a:off x="15210361" y="465875"/>
            <a:ext cx="2563761" cy="1430365"/>
          </a:xfrm>
          <a:custGeom>
            <a:avLst/>
            <a:gdLst/>
            <a:ahLst/>
            <a:cxnLst/>
            <a:rect r="r" b="b" t="t" l="l"/>
            <a:pathLst>
              <a:path h="1430365" w="2563761">
                <a:moveTo>
                  <a:pt x="0" y="0"/>
                </a:moveTo>
                <a:lnTo>
                  <a:pt x="2563761" y="0"/>
                </a:lnTo>
                <a:lnTo>
                  <a:pt x="2563761" y="1430365"/>
                </a:lnTo>
                <a:lnTo>
                  <a:pt x="0" y="1430365"/>
                </a:lnTo>
                <a:lnTo>
                  <a:pt x="0" y="0"/>
                </a:lnTo>
                <a:close/>
              </a:path>
            </a:pathLst>
          </a:custGeom>
          <a:blipFill>
            <a:blip r:embed="rId4"/>
            <a:stretch>
              <a:fillRect l="0" t="0" r="0" b="0"/>
            </a:stretch>
          </a:blipFill>
        </p:spPr>
      </p:sp>
      <p:sp>
        <p:nvSpPr>
          <p:cNvPr name="TextBox 6" id="6"/>
          <p:cNvSpPr txBox="true"/>
          <p:nvPr/>
        </p:nvSpPr>
        <p:spPr>
          <a:xfrm rot="0">
            <a:off x="5675381" y="8758238"/>
            <a:ext cx="4801729" cy="301448"/>
          </a:xfrm>
          <a:prstGeom prst="rect">
            <a:avLst/>
          </a:prstGeom>
        </p:spPr>
        <p:txBody>
          <a:bodyPr anchor="t" rtlCol="false" tIns="0" lIns="0" bIns="0" rIns="0">
            <a:spAutoFit/>
          </a:bodyPr>
          <a:lstStyle/>
          <a:p>
            <a:pPr algn="l">
              <a:lnSpc>
                <a:spcPts val="2284"/>
              </a:lnSpc>
            </a:pPr>
            <a:r>
              <a:rPr lang="en-US" sz="1631" spc="21">
                <a:solidFill>
                  <a:srgbClr val="FFFFFF"/>
                </a:solidFill>
                <a:latin typeface="Calibri (MS)"/>
                <a:ea typeface="Calibri (MS)"/>
                <a:cs typeface="Calibri (MS)"/>
                <a:sym typeface="Calibri (MS)"/>
              </a:rPr>
              <a:t>DigiEduHack is an initiative under the Digital Education </a:t>
            </a:r>
          </a:p>
        </p:txBody>
      </p:sp>
      <p:sp>
        <p:nvSpPr>
          <p:cNvPr name="TextBox 7" id="7"/>
          <p:cNvSpPr txBox="true"/>
          <p:nvPr/>
        </p:nvSpPr>
        <p:spPr>
          <a:xfrm rot="0">
            <a:off x="5675381" y="9012882"/>
            <a:ext cx="5222594" cy="301341"/>
          </a:xfrm>
          <a:prstGeom prst="rect">
            <a:avLst/>
          </a:prstGeom>
        </p:spPr>
        <p:txBody>
          <a:bodyPr anchor="t" rtlCol="false" tIns="0" lIns="0" bIns="0" rIns="0">
            <a:spAutoFit/>
          </a:bodyPr>
          <a:lstStyle/>
          <a:p>
            <a:pPr algn="l">
              <a:lnSpc>
                <a:spcPts val="2290"/>
              </a:lnSpc>
            </a:pPr>
            <a:r>
              <a:rPr lang="en-US" sz="1636" spc="22">
                <a:solidFill>
                  <a:srgbClr val="FFFFFF"/>
                </a:solidFill>
                <a:latin typeface="Calibri (MS)"/>
                <a:ea typeface="Calibri (MS)"/>
                <a:cs typeface="Calibri (MS)"/>
                <a:sym typeface="Calibri (MS)"/>
              </a:rPr>
              <a:t>Action Plan (2021-2027) of the European Commission</a:t>
            </a:r>
          </a:p>
        </p:txBody>
      </p:sp>
      <p:sp>
        <p:nvSpPr>
          <p:cNvPr name="TextBox 8" id="8"/>
          <p:cNvSpPr txBox="true"/>
          <p:nvPr/>
        </p:nvSpPr>
        <p:spPr>
          <a:xfrm rot="0">
            <a:off x="1655040" y="4155323"/>
            <a:ext cx="11910450" cy="1815816"/>
          </a:xfrm>
          <a:prstGeom prst="rect">
            <a:avLst/>
          </a:prstGeom>
        </p:spPr>
        <p:txBody>
          <a:bodyPr anchor="t" rtlCol="false" tIns="0" lIns="0" bIns="0" rIns="0">
            <a:spAutoFit/>
          </a:bodyPr>
          <a:lstStyle/>
          <a:p>
            <a:pPr algn="l">
              <a:lnSpc>
                <a:spcPts val="4602"/>
              </a:lnSpc>
            </a:pPr>
            <a:r>
              <a:rPr lang="en-US" b="true" sz="3750" spc="35">
                <a:solidFill>
                  <a:srgbClr val="FFFFFF"/>
                </a:solidFill>
                <a:latin typeface="Calibri (MS) Bold"/>
                <a:ea typeface="Calibri (MS) Bold"/>
                <a:cs typeface="Calibri (MS) Bold"/>
                <a:sym typeface="Calibri (MS) Bold"/>
              </a:rPr>
              <a:t>DIGITAL EDUCATION HACKATHON</a:t>
            </a:r>
          </a:p>
          <a:p>
            <a:pPr algn="l">
              <a:lnSpc>
                <a:spcPts val="4602"/>
              </a:lnSpc>
            </a:pPr>
            <a:r>
              <a:rPr lang="en-US" sz="3750" spc="35">
                <a:solidFill>
                  <a:srgbClr val="FFFFFF"/>
                </a:solidFill>
                <a:latin typeface="Calibri (MS)"/>
                <a:ea typeface="Calibri (MS)"/>
                <a:cs typeface="Calibri (MS)"/>
                <a:sym typeface="Calibri (MS)"/>
              </a:rPr>
              <a:t>FUTURE OF EDUCATION IN THE DIGITAL AGE</a:t>
            </a:r>
          </a:p>
          <a:p>
            <a:pPr algn="l">
              <a:lnSpc>
                <a:spcPts val="4602"/>
              </a:lnSpc>
            </a:pPr>
            <a:r>
              <a:rPr lang="en-US" sz="3750" spc="35">
                <a:solidFill>
                  <a:srgbClr val="FFFFFF"/>
                </a:solidFill>
                <a:latin typeface="Calibri (MS)"/>
                <a:ea typeface="Calibri (MS)"/>
                <a:cs typeface="Calibri (MS)"/>
                <a:sym typeface="Calibri (MS)"/>
              </a:rPr>
              <a:t>Presentation for DigiEduHack 2025 sponsors</a:t>
            </a:r>
          </a:p>
        </p:txBody>
      </p:sp>
      <p:sp>
        <p:nvSpPr>
          <p:cNvPr name="TextBox 9" id="9"/>
          <p:cNvSpPr txBox="true"/>
          <p:nvPr/>
        </p:nvSpPr>
        <p:spPr>
          <a:xfrm rot="0">
            <a:off x="5494470" y="6464499"/>
            <a:ext cx="7129650" cy="1543050"/>
          </a:xfrm>
          <a:prstGeom prst="rect">
            <a:avLst/>
          </a:prstGeom>
        </p:spPr>
        <p:txBody>
          <a:bodyPr anchor="t" rtlCol="false" tIns="0" lIns="0" bIns="0" rIns="0">
            <a:spAutoFit/>
          </a:bodyPr>
          <a:lstStyle/>
          <a:p>
            <a:pPr algn="l">
              <a:lnSpc>
                <a:spcPts val="5040"/>
              </a:lnSpc>
            </a:pPr>
            <a:r>
              <a:rPr lang="en-US" b="true" sz="4200" spc="39">
                <a:solidFill>
                  <a:srgbClr val="FFFFFF"/>
                </a:solidFill>
                <a:latin typeface="Calibri (MS) Bold"/>
                <a:ea typeface="Calibri (MS) Bold"/>
                <a:cs typeface="Calibri (MS) Bold"/>
                <a:sym typeface="Calibri (MS) Bold"/>
              </a:rPr>
              <a:t>[your name]</a:t>
            </a:r>
          </a:p>
          <a:p>
            <a:pPr algn="l">
              <a:lnSpc>
                <a:spcPts val="3240"/>
              </a:lnSpc>
            </a:pPr>
            <a:r>
              <a:rPr lang="en-US" sz="2700" spc="25">
                <a:solidFill>
                  <a:srgbClr val="FFFFFF"/>
                </a:solidFill>
                <a:latin typeface="Calibri (MS)"/>
                <a:ea typeface="Calibri (MS)"/>
                <a:cs typeface="Calibri (MS)"/>
                <a:sym typeface="Calibri (MS)"/>
              </a:rPr>
              <a:t>DigiEduHack 2025 Organising Host</a:t>
            </a:r>
          </a:p>
          <a:p>
            <a:pPr algn="l">
              <a:lnSpc>
                <a:spcPts val="3240"/>
              </a:lnSpc>
            </a:pPr>
            <a:r>
              <a:rPr lang="en-US" sz="2700" spc="25">
                <a:solidFill>
                  <a:srgbClr val="FFFFFF"/>
                </a:solidFill>
                <a:latin typeface="Calibri (MS)"/>
                <a:ea typeface="Calibri (MS)"/>
                <a:cs typeface="Calibri (MS)"/>
                <a:sym typeface="Calibri (MS)"/>
              </a:rPr>
              <a:t>WWW.DIGIEDUHACK.COM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 y="1"/>
            <a:ext cx="18288002" cy="10287000"/>
          </a:xfrm>
          <a:custGeom>
            <a:avLst/>
            <a:gdLst/>
            <a:ahLst/>
            <a:cxnLst/>
            <a:rect r="r" b="b" t="t" l="l"/>
            <a:pathLst>
              <a:path h="10287000" w="18288002">
                <a:moveTo>
                  <a:pt x="0" y="0"/>
                </a:moveTo>
                <a:lnTo>
                  <a:pt x="18288001" y="0"/>
                </a:lnTo>
                <a:lnTo>
                  <a:pt x="18288001" y="10287001"/>
                </a:lnTo>
                <a:lnTo>
                  <a:pt x="0" y="10287001"/>
                </a:lnTo>
                <a:lnTo>
                  <a:pt x="0" y="0"/>
                </a:lnTo>
                <a:close/>
              </a:path>
            </a:pathLst>
          </a:custGeom>
          <a:blipFill>
            <a:blip r:embed="rId2"/>
            <a:stretch>
              <a:fillRect l="0" t="0" r="0" b="-77777"/>
            </a:stretch>
          </a:blipFill>
        </p:spPr>
      </p:sp>
      <p:grpSp>
        <p:nvGrpSpPr>
          <p:cNvPr name="Group 3" id="3"/>
          <p:cNvGrpSpPr/>
          <p:nvPr/>
        </p:nvGrpSpPr>
        <p:grpSpPr>
          <a:xfrm rot="0">
            <a:off x="1024012" y="2639962"/>
            <a:ext cx="16240050" cy="6142500"/>
            <a:chOff x="0" y="0"/>
            <a:chExt cx="21653400" cy="8190000"/>
          </a:xfrm>
        </p:grpSpPr>
        <p:sp>
          <p:nvSpPr>
            <p:cNvPr name="Freeform 4" id="4"/>
            <p:cNvSpPr/>
            <p:nvPr/>
          </p:nvSpPr>
          <p:spPr>
            <a:xfrm flipH="false" flipV="false" rot="0">
              <a:off x="0" y="0"/>
              <a:ext cx="21653373" cy="8189976"/>
            </a:xfrm>
            <a:custGeom>
              <a:avLst/>
              <a:gdLst/>
              <a:ahLst/>
              <a:cxnLst/>
              <a:rect r="r" b="b" t="t" l="l"/>
              <a:pathLst>
                <a:path h="8189976" w="21653373">
                  <a:moveTo>
                    <a:pt x="0" y="0"/>
                  </a:moveTo>
                  <a:lnTo>
                    <a:pt x="21653373" y="0"/>
                  </a:lnTo>
                  <a:lnTo>
                    <a:pt x="21653373" y="8189976"/>
                  </a:lnTo>
                  <a:lnTo>
                    <a:pt x="0" y="8189976"/>
                  </a:lnTo>
                  <a:close/>
                </a:path>
              </a:pathLst>
            </a:custGeom>
            <a:solidFill>
              <a:srgbClr val="FFFFFF">
                <a:alpha val="66275"/>
              </a:srgbClr>
            </a:solidFill>
          </p:spPr>
        </p:sp>
      </p:grpSp>
      <p:sp>
        <p:nvSpPr>
          <p:cNvPr name="TextBox 5" id="5"/>
          <p:cNvSpPr txBox="true"/>
          <p:nvPr/>
        </p:nvSpPr>
        <p:spPr>
          <a:xfrm rot="0">
            <a:off x="1115434" y="655222"/>
            <a:ext cx="14806650" cy="1085850"/>
          </a:xfrm>
          <a:prstGeom prst="rect">
            <a:avLst/>
          </a:prstGeom>
        </p:spPr>
        <p:txBody>
          <a:bodyPr anchor="t" rtlCol="false" tIns="0" lIns="0" bIns="0" rIns="0">
            <a:spAutoFit/>
          </a:bodyPr>
          <a:lstStyle/>
          <a:p>
            <a:pPr algn="l">
              <a:lnSpc>
                <a:spcPts val="7559"/>
              </a:lnSpc>
            </a:pPr>
            <a:r>
              <a:rPr lang="en-US" b="true" sz="6300" spc="58">
                <a:solidFill>
                  <a:srgbClr val="FFFFFF"/>
                </a:solidFill>
                <a:latin typeface="Calibri (MS) Bold"/>
                <a:ea typeface="Calibri (MS) Bold"/>
                <a:cs typeface="Calibri (MS) Bold"/>
                <a:sym typeface="Calibri (MS) Bold"/>
              </a:rPr>
              <a:t>TABLE OF CONTENTS</a:t>
            </a:r>
          </a:p>
        </p:txBody>
      </p:sp>
      <p:sp>
        <p:nvSpPr>
          <p:cNvPr name="TextBox 6" id="6"/>
          <p:cNvSpPr txBox="true"/>
          <p:nvPr/>
        </p:nvSpPr>
        <p:spPr>
          <a:xfrm rot="0">
            <a:off x="1681868" y="2899189"/>
            <a:ext cx="14922300" cy="6557010"/>
          </a:xfrm>
          <a:prstGeom prst="rect">
            <a:avLst/>
          </a:prstGeom>
        </p:spPr>
        <p:txBody>
          <a:bodyPr anchor="t" rtlCol="false" tIns="0" lIns="0" bIns="0" rIns="0">
            <a:spAutoFit/>
          </a:bodyPr>
          <a:lstStyle/>
          <a:p>
            <a:pPr algn="l">
              <a:lnSpc>
                <a:spcPts val="5670"/>
              </a:lnSpc>
            </a:pPr>
            <a:r>
              <a:rPr lang="en-US" sz="3150" spc="29">
                <a:solidFill>
                  <a:srgbClr val="9B00A9"/>
                </a:solidFill>
                <a:latin typeface="Calibri (MS)"/>
                <a:ea typeface="Calibri (MS)"/>
                <a:cs typeface="Calibri (MS)"/>
                <a:sym typeface="Calibri (MS)"/>
              </a:rPr>
              <a:t>01 - INTRODUCTION TO DIGIEDUHACK 2025 </a:t>
            </a:r>
          </a:p>
          <a:p>
            <a:pPr algn="l">
              <a:lnSpc>
                <a:spcPts val="5670"/>
              </a:lnSpc>
            </a:pPr>
            <a:r>
              <a:rPr lang="en-US" sz="3150" spc="29">
                <a:solidFill>
                  <a:srgbClr val="9B00A9"/>
                </a:solidFill>
                <a:latin typeface="Calibri (MS)"/>
                <a:ea typeface="Calibri (MS)"/>
                <a:cs typeface="Calibri (MS)"/>
                <a:sym typeface="Calibri (MS)"/>
              </a:rPr>
              <a:t>02 - CHALLENGE CATEGORIES </a:t>
            </a:r>
          </a:p>
          <a:p>
            <a:pPr algn="l">
              <a:lnSpc>
                <a:spcPts val="5670"/>
              </a:lnSpc>
            </a:pPr>
            <a:r>
              <a:rPr lang="en-US" sz="3150" spc="29">
                <a:solidFill>
                  <a:srgbClr val="9B00A9"/>
                </a:solidFill>
                <a:latin typeface="Calibri (MS)"/>
                <a:ea typeface="Calibri (MS)"/>
                <a:cs typeface="Calibri (MS)"/>
                <a:sym typeface="Calibri (MS)"/>
              </a:rPr>
              <a:t>03 - OVERVIEW OF FIRST 5 EDITIONS</a:t>
            </a:r>
          </a:p>
          <a:p>
            <a:pPr algn="l">
              <a:lnSpc>
                <a:spcPts val="5670"/>
              </a:lnSpc>
            </a:pPr>
            <a:r>
              <a:rPr lang="en-US" sz="3150" spc="29">
                <a:solidFill>
                  <a:srgbClr val="9B00A9"/>
                </a:solidFill>
                <a:latin typeface="Calibri (MS)"/>
                <a:ea typeface="Calibri (MS)"/>
                <a:cs typeface="Calibri (MS)"/>
                <a:sym typeface="Calibri (MS)"/>
              </a:rPr>
              <a:t>04 - KEY PROJECT MILESTONES</a:t>
            </a:r>
          </a:p>
          <a:p>
            <a:pPr algn="l">
              <a:lnSpc>
                <a:spcPts val="5670"/>
              </a:lnSpc>
            </a:pPr>
            <a:r>
              <a:rPr lang="en-US" sz="3150" spc="29">
                <a:solidFill>
                  <a:srgbClr val="9B00A9"/>
                </a:solidFill>
                <a:latin typeface="Calibri (MS)"/>
                <a:ea typeface="Calibri (MS)"/>
                <a:cs typeface="Calibri (MS)"/>
                <a:sym typeface="Calibri (MS)"/>
              </a:rPr>
              <a:t>05 - TIMETABLE AND ACTIVITIES</a:t>
            </a:r>
          </a:p>
          <a:p>
            <a:pPr algn="l">
              <a:lnSpc>
                <a:spcPts val="5670"/>
              </a:lnSpc>
            </a:pPr>
            <a:r>
              <a:rPr lang="en-US" sz="3150" spc="29">
                <a:solidFill>
                  <a:srgbClr val="9B00A9"/>
                </a:solidFill>
                <a:latin typeface="Calibri (MS)"/>
                <a:ea typeface="Calibri (MS)"/>
                <a:cs typeface="Calibri (MS)"/>
                <a:sym typeface="Calibri (MS)"/>
              </a:rPr>
              <a:t>06 - REASONS TO JOIN AS A SPONSOR</a:t>
            </a:r>
          </a:p>
          <a:p>
            <a:pPr algn="l">
              <a:lnSpc>
                <a:spcPts val="5670"/>
              </a:lnSpc>
            </a:pPr>
            <a:r>
              <a:rPr lang="en-US" sz="3150" spc="29">
                <a:solidFill>
                  <a:srgbClr val="9B00A9"/>
                </a:solidFill>
                <a:latin typeface="Calibri (MS)"/>
                <a:ea typeface="Calibri (MS)"/>
                <a:cs typeface="Calibri (MS)"/>
                <a:sym typeface="Calibri (MS)"/>
              </a:rPr>
              <a:t>07 - SPONSOR PACKAGES</a:t>
            </a:r>
          </a:p>
          <a:p>
            <a:pPr algn="l">
              <a:lnSpc>
                <a:spcPts val="3779"/>
              </a:lnSpc>
            </a:pPr>
          </a:p>
          <a:p>
            <a:pPr algn="l">
              <a:lnSpc>
                <a:spcPts val="3779"/>
              </a:lnSpc>
            </a:pPr>
          </a:p>
          <a:p>
            <a:pPr algn="l">
              <a:lnSpc>
                <a:spcPts val="3779"/>
              </a:lnSpc>
            </a:pPr>
          </a:p>
        </p:txBody>
      </p:sp>
      <p:sp>
        <p:nvSpPr>
          <p:cNvPr name="AutoShape 7" id="7"/>
          <p:cNvSpPr/>
          <p:nvPr/>
        </p:nvSpPr>
        <p:spPr>
          <a:xfrm rot="5279">
            <a:off x="-7149" y="1901536"/>
            <a:ext cx="9303648" cy="0"/>
          </a:xfrm>
          <a:prstGeom prst="line">
            <a:avLst/>
          </a:prstGeom>
          <a:ln cap="rnd" w="9525">
            <a:solidFill>
              <a:srgbClr val="FFFFFF"/>
            </a:solidFill>
            <a:prstDash val="solid"/>
            <a:headEnd type="none" len="sm" w="sm"/>
            <a:tailEnd type="none" len="sm" w="sm"/>
          </a:ln>
        </p:spPr>
      </p:sp>
      <p:sp>
        <p:nvSpPr>
          <p:cNvPr name="Freeform 8" id="8" descr="A picture containing text, clipart  Description automatically generated"/>
          <p:cNvSpPr/>
          <p:nvPr/>
        </p:nvSpPr>
        <p:spPr>
          <a:xfrm flipH="false" flipV="false" rot="0">
            <a:off x="14204700" y="9028894"/>
            <a:ext cx="2892519" cy="759359"/>
          </a:xfrm>
          <a:custGeom>
            <a:avLst/>
            <a:gdLst/>
            <a:ahLst/>
            <a:cxnLst/>
            <a:rect r="r" b="b" t="t" l="l"/>
            <a:pathLst>
              <a:path h="759359" w="2892519">
                <a:moveTo>
                  <a:pt x="0" y="0"/>
                </a:moveTo>
                <a:lnTo>
                  <a:pt x="2892519" y="0"/>
                </a:lnTo>
                <a:lnTo>
                  <a:pt x="2892519" y="759359"/>
                </a:lnTo>
                <a:lnTo>
                  <a:pt x="0" y="759359"/>
                </a:lnTo>
                <a:lnTo>
                  <a:pt x="0" y="0"/>
                </a:lnTo>
                <a:close/>
              </a:path>
            </a:pathLst>
          </a:custGeom>
          <a:blipFill>
            <a:blip r:embed="rId3"/>
            <a:stretch>
              <a:fillRect l="0" t="0" r="0" b="0"/>
            </a:stretch>
          </a:blipFill>
        </p:spPr>
      </p:sp>
      <p:sp>
        <p:nvSpPr>
          <p:cNvPr name="Freeform 9" id="9"/>
          <p:cNvSpPr/>
          <p:nvPr/>
        </p:nvSpPr>
        <p:spPr>
          <a:xfrm flipH="false" flipV="false" rot="0">
            <a:off x="15205136" y="465875"/>
            <a:ext cx="2568986" cy="1433280"/>
          </a:xfrm>
          <a:custGeom>
            <a:avLst/>
            <a:gdLst/>
            <a:ahLst/>
            <a:cxnLst/>
            <a:rect r="r" b="b" t="t" l="l"/>
            <a:pathLst>
              <a:path h="1433280" w="2568986">
                <a:moveTo>
                  <a:pt x="0" y="0"/>
                </a:moveTo>
                <a:lnTo>
                  <a:pt x="2568986" y="0"/>
                </a:lnTo>
                <a:lnTo>
                  <a:pt x="2568986" y="1433280"/>
                </a:lnTo>
                <a:lnTo>
                  <a:pt x="0" y="1433280"/>
                </a:lnTo>
                <a:lnTo>
                  <a:pt x="0" y="0"/>
                </a:lnTo>
                <a:close/>
              </a:path>
            </a:pathLst>
          </a:custGeom>
          <a:blipFill>
            <a:blip r:embed="rId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4012" y="2826000"/>
            <a:ext cx="16240050" cy="6073200"/>
            <a:chOff x="0" y="0"/>
            <a:chExt cx="21653400" cy="8097600"/>
          </a:xfrm>
        </p:grpSpPr>
        <p:sp>
          <p:nvSpPr>
            <p:cNvPr name="Freeform 3" id="3"/>
            <p:cNvSpPr/>
            <p:nvPr/>
          </p:nvSpPr>
          <p:spPr>
            <a:xfrm flipH="false" flipV="false" rot="0">
              <a:off x="0" y="0"/>
              <a:ext cx="21653373" cy="8097647"/>
            </a:xfrm>
            <a:custGeom>
              <a:avLst/>
              <a:gdLst/>
              <a:ahLst/>
              <a:cxnLst/>
              <a:rect r="r" b="b" t="t" l="l"/>
              <a:pathLst>
                <a:path h="8097647" w="21653373">
                  <a:moveTo>
                    <a:pt x="0" y="0"/>
                  </a:moveTo>
                  <a:lnTo>
                    <a:pt x="21653373" y="0"/>
                  </a:lnTo>
                  <a:lnTo>
                    <a:pt x="21653373" y="8097647"/>
                  </a:lnTo>
                  <a:lnTo>
                    <a:pt x="0" y="8097647"/>
                  </a:lnTo>
                  <a:close/>
                </a:path>
              </a:pathLst>
            </a:custGeom>
            <a:solidFill>
              <a:srgbClr val="FFFFFF">
                <a:alpha val="66275"/>
              </a:srgbClr>
            </a:solidFill>
          </p:spPr>
        </p:sp>
      </p:grpSp>
      <p:sp>
        <p:nvSpPr>
          <p:cNvPr name="TextBox 4" id="4"/>
          <p:cNvSpPr txBox="true"/>
          <p:nvPr/>
        </p:nvSpPr>
        <p:spPr>
          <a:xfrm rot="0">
            <a:off x="1337175" y="3579025"/>
            <a:ext cx="15387150" cy="6010275"/>
          </a:xfrm>
          <a:prstGeom prst="rect">
            <a:avLst/>
          </a:prstGeom>
        </p:spPr>
        <p:txBody>
          <a:bodyPr anchor="t" rtlCol="false" tIns="0" lIns="0" bIns="0" rIns="0">
            <a:spAutoFit/>
          </a:bodyPr>
          <a:lstStyle/>
          <a:p>
            <a:pPr algn="l" marL="695325" indent="-347662" lvl="1">
              <a:lnSpc>
                <a:spcPts val="3600"/>
              </a:lnSpc>
              <a:buFont typeface="Arial"/>
              <a:buChar char="•"/>
            </a:pPr>
            <a:r>
              <a:rPr lang="en-US" sz="3000" spc="28" u="sng">
                <a:solidFill>
                  <a:srgbClr val="9B00A9"/>
                </a:solidFill>
                <a:latin typeface="Calibri (MS)"/>
                <a:ea typeface="Calibri (MS)"/>
                <a:cs typeface="Calibri (MS)"/>
                <a:sym typeface="Calibri (MS)"/>
                <a:hlinkClick r:id="rId2" tooltip="https://digieduhack.com/"/>
              </a:rPr>
              <a:t>DigiEduHack</a:t>
            </a:r>
            <a:r>
              <a:rPr lang="en-US" sz="3000" spc="28">
                <a:solidFill>
                  <a:srgbClr val="000000"/>
                </a:solidFill>
                <a:latin typeface="Calibri (MS)"/>
                <a:ea typeface="Calibri (MS)"/>
                <a:cs typeface="Calibri (MS)"/>
                <a:sym typeface="Calibri (MS)"/>
              </a:rPr>
              <a:t> is a flagship initiative of the </a:t>
            </a:r>
            <a:r>
              <a:rPr lang="en-US" sz="3000" spc="28" u="sng">
                <a:solidFill>
                  <a:srgbClr val="9B00A9"/>
                </a:solidFill>
                <a:latin typeface="Calibri (MS)"/>
                <a:ea typeface="Calibri (MS)"/>
                <a:cs typeface="Calibri (MS)"/>
                <a:sym typeface="Calibri (MS)"/>
                <a:hlinkClick r:id="rId3" tooltip="https://education.ec.europa.eu/focus-topics/digital-education/action-plan#:~:text=The%20Digital%20Education%20Action%20Plan%20(2021-2027)%20is%20a,States%20to%20the%20digital%20age."/>
              </a:rPr>
              <a:t>Digital Education Action Plan</a:t>
            </a:r>
            <a:r>
              <a:rPr lang="en-US" sz="3000" spc="28">
                <a:solidFill>
                  <a:srgbClr val="9B00A9"/>
                </a:solidFill>
                <a:latin typeface="Calibri (MS)"/>
                <a:ea typeface="Calibri (MS)"/>
                <a:cs typeface="Calibri (MS)"/>
                <a:sym typeface="Calibri (MS)"/>
              </a:rPr>
              <a:t> </a:t>
            </a:r>
            <a:r>
              <a:rPr lang="en-US" sz="3000" spc="28">
                <a:solidFill>
                  <a:srgbClr val="000000"/>
                </a:solidFill>
                <a:latin typeface="Calibri (MS)"/>
                <a:ea typeface="Calibri (MS)"/>
                <a:cs typeface="Calibri (MS)"/>
                <a:sym typeface="Calibri (MS)"/>
              </a:rPr>
              <a:t>of the European Commission: it is a series of online, offline, and blended format hackathons happening all around the world for a period spanning 10 days (from 7-16 November 2025), focusing on the future of education in the digital age. DigiEduHack exists to contribute solutions to challenges in the digital education field. There have been five editions of DigiEduHack prior to 2025.</a:t>
            </a:r>
          </a:p>
          <a:p>
            <a:pPr algn="l" marL="695325" indent="-347662" lvl="1">
              <a:lnSpc>
                <a:spcPts val="3600"/>
              </a:lnSpc>
            </a:pPr>
          </a:p>
          <a:p>
            <a:pPr algn="l" marL="695325" indent="-347662" lvl="1">
              <a:lnSpc>
                <a:spcPts val="3600"/>
              </a:lnSpc>
              <a:buFont typeface="Arial"/>
              <a:buChar char="•"/>
            </a:pPr>
            <a:r>
              <a:rPr lang="en-US" sz="3000" spc="28">
                <a:solidFill>
                  <a:srgbClr val="000000"/>
                </a:solidFill>
                <a:latin typeface="Calibri (MS)"/>
                <a:ea typeface="Calibri (MS)"/>
                <a:cs typeface="Calibri (MS)"/>
                <a:sym typeface="Calibri (MS)"/>
              </a:rPr>
              <a:t>The format of DigiEduHack is inspired by original hackathons, with a twist, to make the events the most accessible, sustainable and inclusive possible: local DigiEduHack hosts craft their challenge from among the 9 proposed challenge categories and can decide the format of their hackathon in order to suit their participants the best, keeping the needs of their communities in mind. </a:t>
            </a:r>
          </a:p>
          <a:p>
            <a:pPr algn="l">
              <a:lnSpc>
                <a:spcPts val="3600"/>
              </a:lnSpc>
            </a:pPr>
          </a:p>
        </p:txBody>
      </p:sp>
      <p:sp>
        <p:nvSpPr>
          <p:cNvPr name="AutoShape 5" id="5"/>
          <p:cNvSpPr/>
          <p:nvPr/>
        </p:nvSpPr>
        <p:spPr>
          <a:xfrm rot="5279">
            <a:off x="-7149" y="1901536"/>
            <a:ext cx="9303648" cy="0"/>
          </a:xfrm>
          <a:prstGeom prst="line">
            <a:avLst/>
          </a:prstGeom>
          <a:ln cap="rnd" w="9525">
            <a:solidFill>
              <a:srgbClr val="000000"/>
            </a:solidFill>
            <a:prstDash val="solid"/>
            <a:headEnd type="none" len="sm" w="sm"/>
            <a:tailEnd type="none" len="sm" w="sm"/>
          </a:ln>
        </p:spPr>
      </p:sp>
      <p:sp>
        <p:nvSpPr>
          <p:cNvPr name="Freeform 6" id="6" descr="A picture containing text  Description automatically generated"/>
          <p:cNvSpPr/>
          <p:nvPr/>
        </p:nvSpPr>
        <p:spPr>
          <a:xfrm flipH="false" flipV="false" rot="0">
            <a:off x="14309876" y="8905719"/>
            <a:ext cx="2959962" cy="776617"/>
          </a:xfrm>
          <a:custGeom>
            <a:avLst/>
            <a:gdLst/>
            <a:ahLst/>
            <a:cxnLst/>
            <a:rect r="r" b="b" t="t" l="l"/>
            <a:pathLst>
              <a:path h="776617" w="2959962">
                <a:moveTo>
                  <a:pt x="0" y="0"/>
                </a:moveTo>
                <a:lnTo>
                  <a:pt x="2959962" y="0"/>
                </a:lnTo>
                <a:lnTo>
                  <a:pt x="2959962" y="776617"/>
                </a:lnTo>
                <a:lnTo>
                  <a:pt x="0" y="776617"/>
                </a:lnTo>
                <a:lnTo>
                  <a:pt x="0" y="0"/>
                </a:lnTo>
                <a:close/>
              </a:path>
            </a:pathLst>
          </a:custGeom>
          <a:blipFill>
            <a:blip r:embed="rId4"/>
            <a:stretch>
              <a:fillRect l="0" t="0" r="0" b="0"/>
            </a:stretch>
          </a:blipFill>
        </p:spPr>
      </p:sp>
      <p:sp>
        <p:nvSpPr>
          <p:cNvPr name="Freeform 7" id="7"/>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5"/>
            <a:stretch>
              <a:fillRect l="0" t="0" r="0" b="-4980783"/>
            </a:stretch>
          </a:blipFill>
        </p:spPr>
      </p:sp>
      <p:sp>
        <p:nvSpPr>
          <p:cNvPr name="Freeform 8" id="8"/>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6"/>
            <a:stretch>
              <a:fillRect l="0" t="0" r="0" b="0"/>
            </a:stretch>
          </a:blipFill>
        </p:spPr>
      </p:sp>
      <p:sp>
        <p:nvSpPr>
          <p:cNvPr name="TextBox 9" id="9"/>
          <p:cNvSpPr txBox="true"/>
          <p:nvPr/>
        </p:nvSpPr>
        <p:spPr>
          <a:xfrm rot="0">
            <a:off x="465870" y="83819"/>
            <a:ext cx="1886342"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3975" y="2416162"/>
            <a:ext cx="16240050" cy="6184350"/>
            <a:chOff x="0" y="0"/>
            <a:chExt cx="21653400" cy="8245800"/>
          </a:xfrm>
        </p:grpSpPr>
        <p:sp>
          <p:nvSpPr>
            <p:cNvPr name="Freeform 3" id="3"/>
            <p:cNvSpPr/>
            <p:nvPr/>
          </p:nvSpPr>
          <p:spPr>
            <a:xfrm flipH="false" flipV="false" rot="0">
              <a:off x="0" y="0"/>
              <a:ext cx="21653373" cy="8245856"/>
            </a:xfrm>
            <a:custGeom>
              <a:avLst/>
              <a:gdLst/>
              <a:ahLst/>
              <a:cxnLst/>
              <a:rect r="r" b="b" t="t" l="l"/>
              <a:pathLst>
                <a:path h="8245856" w="21653373">
                  <a:moveTo>
                    <a:pt x="0" y="0"/>
                  </a:moveTo>
                  <a:lnTo>
                    <a:pt x="21653373" y="0"/>
                  </a:lnTo>
                  <a:lnTo>
                    <a:pt x="21653373" y="8245856"/>
                  </a:lnTo>
                  <a:lnTo>
                    <a:pt x="0" y="8245856"/>
                  </a:lnTo>
                  <a:close/>
                </a:path>
              </a:pathLst>
            </a:custGeom>
            <a:solidFill>
              <a:srgbClr val="FFFFFF">
                <a:alpha val="66275"/>
              </a:srgbClr>
            </a:solidFill>
          </p:spPr>
        </p:sp>
      </p:grpSp>
      <p:sp>
        <p:nvSpPr>
          <p:cNvPr name="TextBox 4" id="4"/>
          <p:cNvSpPr txBox="true"/>
          <p:nvPr/>
        </p:nvSpPr>
        <p:spPr>
          <a:xfrm rot="0">
            <a:off x="2365896" y="713837"/>
            <a:ext cx="14806650" cy="1085850"/>
          </a:xfrm>
          <a:prstGeom prst="rect">
            <a:avLst/>
          </a:prstGeom>
        </p:spPr>
        <p:txBody>
          <a:bodyPr anchor="t" rtlCol="false" tIns="0" lIns="0" bIns="0" rIns="0">
            <a:spAutoFit/>
          </a:bodyPr>
          <a:lstStyle/>
          <a:p>
            <a:pPr algn="l">
              <a:lnSpc>
                <a:spcPts val="7559"/>
              </a:lnSpc>
            </a:pPr>
            <a:r>
              <a:rPr lang="en-US" b="true" sz="6300" spc="58">
                <a:solidFill>
                  <a:srgbClr val="000000"/>
                </a:solidFill>
                <a:latin typeface="Calibri (MS) Bold"/>
                <a:ea typeface="Calibri (MS) Bold"/>
                <a:cs typeface="Calibri (MS) Bold"/>
                <a:sym typeface="Calibri (MS) Bold"/>
              </a:rPr>
              <a:t>CHALLENGE CATEGORIES</a:t>
            </a:r>
          </a:p>
        </p:txBody>
      </p:sp>
      <p:sp>
        <p:nvSpPr>
          <p:cNvPr name="TextBox 5" id="5"/>
          <p:cNvSpPr txBox="true"/>
          <p:nvPr/>
        </p:nvSpPr>
        <p:spPr>
          <a:xfrm rot="0">
            <a:off x="1682868" y="2781235"/>
            <a:ext cx="14922300" cy="7000875"/>
          </a:xfrm>
          <a:prstGeom prst="rect">
            <a:avLst/>
          </a:prstGeom>
        </p:spPr>
        <p:txBody>
          <a:bodyPr anchor="t" rtlCol="false" tIns="0" lIns="0" bIns="0" rIns="0">
            <a:spAutoFit/>
          </a:bodyPr>
          <a:lstStyle/>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Access and Availability</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Learning Spaces and Pedagogies</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The Learning Experience</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Individual Competencies</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Organisational Capability</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Well-being in Digital Education</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Emerging Technologies for Education</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Data-Driven Education</a:t>
            </a:r>
          </a:p>
          <a:p>
            <a:pPr algn="l" marL="730567" indent="-365284" lvl="1">
              <a:lnSpc>
                <a:spcPts val="3960"/>
              </a:lnSpc>
              <a:buAutoNum type="arabicPeriod" startAt="1"/>
            </a:pPr>
            <a:r>
              <a:rPr lang="en-US" sz="3300" spc="30">
                <a:solidFill>
                  <a:srgbClr val="000000"/>
                </a:solidFill>
                <a:latin typeface="Calibri (MS)"/>
                <a:ea typeface="Calibri (MS)"/>
                <a:cs typeface="Calibri (MS)"/>
                <a:sym typeface="Calibri (MS)"/>
              </a:rPr>
              <a:t>Other</a:t>
            </a:r>
          </a:p>
          <a:p>
            <a:pPr algn="l" marL="730567" indent="-365284" lvl="1">
              <a:lnSpc>
                <a:spcPts val="3960"/>
              </a:lnSpc>
            </a:pPr>
          </a:p>
          <a:p>
            <a:pPr algn="l" marL="730567" indent="-365284" lvl="1">
              <a:lnSpc>
                <a:spcPts val="3960"/>
              </a:lnSpc>
            </a:pPr>
            <a:r>
              <a:rPr lang="en-US" sz="3300" spc="30">
                <a:solidFill>
                  <a:srgbClr val="000000"/>
                </a:solidFill>
                <a:latin typeface="Calibri (MS)"/>
                <a:ea typeface="Calibri (MS)"/>
                <a:cs typeface="Calibri (MS)"/>
                <a:sym typeface="Calibri (MS)"/>
              </a:rPr>
              <a:t>Detailed category descriptions can be found here:</a:t>
            </a:r>
            <a:r>
              <a:rPr lang="en-US" sz="3300" spc="30">
                <a:solidFill>
                  <a:srgbClr val="9B00A9"/>
                </a:solidFill>
                <a:latin typeface="Calibri (MS)"/>
                <a:ea typeface="Calibri (MS)"/>
                <a:cs typeface="Calibri (MS)"/>
                <a:sym typeface="Calibri (MS)"/>
              </a:rPr>
              <a:t> </a:t>
            </a:r>
            <a:r>
              <a:rPr lang="en-US" sz="3300" spc="30" u="sng">
                <a:solidFill>
                  <a:srgbClr val="9B00A9"/>
                </a:solidFill>
                <a:latin typeface="Calibri (MS)"/>
                <a:ea typeface="Calibri (MS)"/>
                <a:cs typeface="Calibri (MS)"/>
                <a:sym typeface="Calibri (MS)"/>
                <a:hlinkClick r:id="rId2" tooltip="https://digieduhack.com/about%C2%A0"/>
              </a:rPr>
              <a:t>https://digieduhack.com/about</a:t>
            </a:r>
            <a:r>
              <a:rPr lang="en-US" sz="3300" spc="30" u="sng">
                <a:solidFill>
                  <a:srgbClr val="FFFFFF"/>
                </a:solidFill>
                <a:latin typeface="Calibri (MS)"/>
                <a:ea typeface="Calibri (MS)"/>
                <a:cs typeface="Calibri (MS)"/>
                <a:sym typeface="Calibri (MS)"/>
                <a:hlinkClick r:id="rId3" tooltip="https://digieduhack.com/about%C2%A0"/>
              </a:rPr>
              <a:t> </a:t>
            </a:r>
            <a:r>
              <a:rPr lang="en-US" sz="3300" spc="30">
                <a:solidFill>
                  <a:srgbClr val="FFFFFF"/>
                </a:solidFill>
                <a:latin typeface="Calibri (MS)"/>
                <a:ea typeface="Calibri (MS)"/>
                <a:cs typeface="Calibri (MS)"/>
                <a:sym typeface="Calibri (MS)"/>
              </a:rPr>
              <a:t> </a:t>
            </a:r>
          </a:p>
          <a:p>
            <a:pPr algn="l" marL="730567" indent="-365284" lvl="1">
              <a:lnSpc>
                <a:spcPts val="3960"/>
              </a:lnSpc>
            </a:pPr>
          </a:p>
          <a:p>
            <a:pPr algn="l" marL="730567" indent="-365284" lvl="1">
              <a:lnSpc>
                <a:spcPts val="3960"/>
              </a:lnSpc>
            </a:pPr>
          </a:p>
        </p:txBody>
      </p:sp>
      <p:sp>
        <p:nvSpPr>
          <p:cNvPr name="AutoShape 6" id="6"/>
          <p:cNvSpPr/>
          <p:nvPr/>
        </p:nvSpPr>
        <p:spPr>
          <a:xfrm rot="5279">
            <a:off x="-7149" y="1901536"/>
            <a:ext cx="9303648" cy="0"/>
          </a:xfrm>
          <a:prstGeom prst="line">
            <a:avLst/>
          </a:prstGeom>
          <a:ln cap="rnd" w="9525">
            <a:solidFill>
              <a:srgbClr val="000000"/>
            </a:solidFill>
            <a:prstDash val="solid"/>
            <a:headEnd type="none" len="sm" w="sm"/>
            <a:tailEnd type="none" len="sm" w="sm"/>
          </a:ln>
        </p:spPr>
      </p:sp>
      <p:sp>
        <p:nvSpPr>
          <p:cNvPr name="Freeform 7" id="7" descr="A picture containing text  Description automatically generated"/>
          <p:cNvSpPr/>
          <p:nvPr/>
        </p:nvSpPr>
        <p:spPr>
          <a:xfrm flipH="false" flipV="false" rot="0">
            <a:off x="14394700" y="8996094"/>
            <a:ext cx="2959962" cy="776617"/>
          </a:xfrm>
          <a:custGeom>
            <a:avLst/>
            <a:gdLst/>
            <a:ahLst/>
            <a:cxnLst/>
            <a:rect r="r" b="b" t="t" l="l"/>
            <a:pathLst>
              <a:path h="776617" w="2959962">
                <a:moveTo>
                  <a:pt x="0" y="0"/>
                </a:moveTo>
                <a:lnTo>
                  <a:pt x="2959962" y="0"/>
                </a:lnTo>
                <a:lnTo>
                  <a:pt x="2959962" y="776618"/>
                </a:lnTo>
                <a:lnTo>
                  <a:pt x="0" y="776618"/>
                </a:lnTo>
                <a:lnTo>
                  <a:pt x="0" y="0"/>
                </a:lnTo>
                <a:close/>
              </a:path>
            </a:pathLst>
          </a:custGeom>
          <a:blipFill>
            <a:blip r:embed="rId4"/>
            <a:stretch>
              <a:fillRect l="0" t="0" r="0" b="0"/>
            </a:stretch>
          </a:blipFill>
        </p:spPr>
      </p:sp>
      <p:sp>
        <p:nvSpPr>
          <p:cNvPr name="Freeform 8" id="8"/>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5"/>
            <a:stretch>
              <a:fillRect l="0" t="0" r="0" b="-4980783"/>
            </a:stretch>
          </a:blipFill>
        </p:spPr>
      </p:sp>
      <p:sp>
        <p:nvSpPr>
          <p:cNvPr name="TextBox 9" id="9"/>
          <p:cNvSpPr txBox="true"/>
          <p:nvPr/>
        </p:nvSpPr>
        <p:spPr>
          <a:xfrm rot="0">
            <a:off x="465870" y="83819"/>
            <a:ext cx="1886342"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02</a:t>
            </a:r>
          </a:p>
        </p:txBody>
      </p:sp>
      <p:sp>
        <p:nvSpPr>
          <p:cNvPr name="Freeform 10" id="10"/>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6"/>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939500"/>
            <a:ext cx="18288000" cy="356616"/>
            <a:chOff x="0" y="0"/>
            <a:chExt cx="24384000" cy="475488"/>
          </a:xfrm>
        </p:grpSpPr>
        <p:sp>
          <p:nvSpPr>
            <p:cNvPr name="Freeform 3" id="3"/>
            <p:cNvSpPr/>
            <p:nvPr/>
          </p:nvSpPr>
          <p:spPr>
            <a:xfrm flipH="false" flipV="false" rot="0">
              <a:off x="0" y="0"/>
              <a:ext cx="24384000" cy="475488"/>
            </a:xfrm>
            <a:custGeom>
              <a:avLst/>
              <a:gdLst/>
              <a:ahLst/>
              <a:cxnLst/>
              <a:rect r="r" b="b" t="t" l="l"/>
              <a:pathLst>
                <a:path h="475488" w="24384000">
                  <a:moveTo>
                    <a:pt x="0" y="0"/>
                  </a:moveTo>
                  <a:lnTo>
                    <a:pt x="24384000" y="0"/>
                  </a:lnTo>
                  <a:lnTo>
                    <a:pt x="24384000" y="475488"/>
                  </a:lnTo>
                  <a:lnTo>
                    <a:pt x="0" y="475488"/>
                  </a:lnTo>
                  <a:lnTo>
                    <a:pt x="0" y="0"/>
                  </a:lnTo>
                  <a:close/>
                </a:path>
              </a:pathLst>
            </a:custGeom>
            <a:blipFill>
              <a:blip r:embed="rId2"/>
              <a:stretch>
                <a:fillRect l="0" t="0" r="0" b="0"/>
              </a:stretch>
            </a:blipFill>
          </p:spPr>
        </p:sp>
      </p:grpSp>
      <p:grpSp>
        <p:nvGrpSpPr>
          <p:cNvPr name="Group 4" id="4"/>
          <p:cNvGrpSpPr/>
          <p:nvPr/>
        </p:nvGrpSpPr>
        <p:grpSpPr>
          <a:xfrm rot="0">
            <a:off x="14767679" y="8604634"/>
            <a:ext cx="2491622" cy="653665"/>
            <a:chOff x="0" y="0"/>
            <a:chExt cx="3322162" cy="871554"/>
          </a:xfrm>
        </p:grpSpPr>
        <p:sp>
          <p:nvSpPr>
            <p:cNvPr name="Freeform 5" id="5"/>
            <p:cNvSpPr/>
            <p:nvPr/>
          </p:nvSpPr>
          <p:spPr>
            <a:xfrm flipH="false" flipV="false" rot="0">
              <a:off x="0" y="0"/>
              <a:ext cx="3322193" cy="871601"/>
            </a:xfrm>
            <a:custGeom>
              <a:avLst/>
              <a:gdLst/>
              <a:ahLst/>
              <a:cxnLst/>
              <a:rect r="r" b="b" t="t" l="l"/>
              <a:pathLst>
                <a:path h="871601" w="3322193">
                  <a:moveTo>
                    <a:pt x="0" y="0"/>
                  </a:moveTo>
                  <a:lnTo>
                    <a:pt x="3322193" y="0"/>
                  </a:lnTo>
                  <a:lnTo>
                    <a:pt x="3322193" y="871601"/>
                  </a:lnTo>
                  <a:lnTo>
                    <a:pt x="0" y="871601"/>
                  </a:lnTo>
                  <a:lnTo>
                    <a:pt x="0" y="0"/>
                  </a:lnTo>
                  <a:close/>
                </a:path>
              </a:pathLst>
            </a:custGeom>
            <a:blipFill>
              <a:blip r:embed="rId3"/>
              <a:stretch>
                <a:fillRect l="0" t="0" r="0" b="5"/>
              </a:stretch>
            </a:blipFill>
          </p:spPr>
        </p:sp>
      </p:grpSp>
      <p:grpSp>
        <p:nvGrpSpPr>
          <p:cNvPr name="Group 6" id="6"/>
          <p:cNvGrpSpPr/>
          <p:nvPr/>
        </p:nvGrpSpPr>
        <p:grpSpPr>
          <a:xfrm rot="0">
            <a:off x="1127415" y="4542966"/>
            <a:ext cx="5384670" cy="1722003"/>
            <a:chOff x="0" y="0"/>
            <a:chExt cx="7179560" cy="2296004"/>
          </a:xfrm>
        </p:grpSpPr>
        <p:sp>
          <p:nvSpPr>
            <p:cNvPr name="Freeform 7" id="7"/>
            <p:cNvSpPr/>
            <p:nvPr/>
          </p:nvSpPr>
          <p:spPr>
            <a:xfrm flipH="false" flipV="false" rot="0">
              <a:off x="0" y="0"/>
              <a:ext cx="7179564" cy="2296033"/>
            </a:xfrm>
            <a:custGeom>
              <a:avLst/>
              <a:gdLst/>
              <a:ahLst/>
              <a:cxnLst/>
              <a:rect r="r" b="b" t="t" l="l"/>
              <a:pathLst>
                <a:path h="2296033" w="7179564">
                  <a:moveTo>
                    <a:pt x="0" y="0"/>
                  </a:moveTo>
                  <a:lnTo>
                    <a:pt x="7179564" y="0"/>
                  </a:lnTo>
                  <a:lnTo>
                    <a:pt x="7179564" y="2296033"/>
                  </a:lnTo>
                  <a:lnTo>
                    <a:pt x="0" y="2296033"/>
                  </a:lnTo>
                  <a:lnTo>
                    <a:pt x="0" y="0"/>
                  </a:lnTo>
                  <a:close/>
                </a:path>
              </a:pathLst>
            </a:custGeom>
            <a:blipFill>
              <a:blip r:embed="rId4"/>
              <a:stretch>
                <a:fillRect l="0" t="-6904" r="0" b="-6903"/>
              </a:stretch>
            </a:blipFill>
          </p:spPr>
        </p:sp>
      </p:grpSp>
      <p:grpSp>
        <p:nvGrpSpPr>
          <p:cNvPr name="Group 8" id="8"/>
          <p:cNvGrpSpPr/>
          <p:nvPr/>
        </p:nvGrpSpPr>
        <p:grpSpPr>
          <a:xfrm rot="0">
            <a:off x="8755800" y="4527674"/>
            <a:ext cx="8465400" cy="1722003"/>
            <a:chOff x="0" y="0"/>
            <a:chExt cx="11287200" cy="2296004"/>
          </a:xfrm>
        </p:grpSpPr>
        <p:sp>
          <p:nvSpPr>
            <p:cNvPr name="Freeform 9" id="9"/>
            <p:cNvSpPr/>
            <p:nvPr/>
          </p:nvSpPr>
          <p:spPr>
            <a:xfrm flipH="false" flipV="false" rot="0">
              <a:off x="0" y="0"/>
              <a:ext cx="11287252" cy="2296033"/>
            </a:xfrm>
            <a:custGeom>
              <a:avLst/>
              <a:gdLst/>
              <a:ahLst/>
              <a:cxnLst/>
              <a:rect r="r" b="b" t="t" l="l"/>
              <a:pathLst>
                <a:path h="2296033" w="11287252">
                  <a:moveTo>
                    <a:pt x="0" y="0"/>
                  </a:moveTo>
                  <a:lnTo>
                    <a:pt x="11287252" y="0"/>
                  </a:lnTo>
                  <a:lnTo>
                    <a:pt x="11287252" y="2296033"/>
                  </a:lnTo>
                  <a:lnTo>
                    <a:pt x="0" y="2296033"/>
                  </a:lnTo>
                  <a:lnTo>
                    <a:pt x="0" y="0"/>
                  </a:lnTo>
                  <a:close/>
                </a:path>
              </a:pathLst>
            </a:custGeom>
            <a:blipFill>
              <a:blip r:embed="rId4"/>
              <a:stretch>
                <a:fillRect l="0" t="-39582" r="0" b="-39581"/>
              </a:stretch>
            </a:blipFill>
          </p:spPr>
        </p:sp>
      </p:grpSp>
      <p:grpSp>
        <p:nvGrpSpPr>
          <p:cNvPr name="Group 10" id="10"/>
          <p:cNvGrpSpPr/>
          <p:nvPr/>
        </p:nvGrpSpPr>
        <p:grpSpPr>
          <a:xfrm rot="0">
            <a:off x="5447614" y="3456709"/>
            <a:ext cx="3445441" cy="3445426"/>
            <a:chOff x="0" y="0"/>
            <a:chExt cx="4593921" cy="4593902"/>
          </a:xfrm>
        </p:grpSpPr>
        <p:sp>
          <p:nvSpPr>
            <p:cNvPr name="Freeform 11" id="11"/>
            <p:cNvSpPr/>
            <p:nvPr/>
          </p:nvSpPr>
          <p:spPr>
            <a:xfrm flipH="false" flipV="false" rot="0">
              <a:off x="0" y="0"/>
              <a:ext cx="4593971" cy="4593844"/>
            </a:xfrm>
            <a:custGeom>
              <a:avLst/>
              <a:gdLst/>
              <a:ahLst/>
              <a:cxnLst/>
              <a:rect r="r" b="b" t="t" l="l"/>
              <a:pathLst>
                <a:path h="4593844" w="4593971">
                  <a:moveTo>
                    <a:pt x="0" y="0"/>
                  </a:moveTo>
                  <a:lnTo>
                    <a:pt x="4593971" y="0"/>
                  </a:lnTo>
                  <a:lnTo>
                    <a:pt x="4593971" y="4593844"/>
                  </a:lnTo>
                  <a:lnTo>
                    <a:pt x="0" y="4593844"/>
                  </a:lnTo>
                  <a:close/>
                </a:path>
              </a:pathLst>
            </a:custGeom>
            <a:blipFill>
              <a:blip r:embed="rId5"/>
              <a:stretch>
                <a:fillRect l="-24999" t="0" r="-24998" b="-1"/>
              </a:stretch>
            </a:blipFill>
          </p:spPr>
        </p:sp>
      </p:grpSp>
      <p:grpSp>
        <p:nvGrpSpPr>
          <p:cNvPr name="Group 12" id="12"/>
          <p:cNvGrpSpPr/>
          <p:nvPr/>
        </p:nvGrpSpPr>
        <p:grpSpPr>
          <a:xfrm rot="0">
            <a:off x="1416117" y="3456709"/>
            <a:ext cx="3445441" cy="3445426"/>
            <a:chOff x="0" y="0"/>
            <a:chExt cx="4593921" cy="4593902"/>
          </a:xfrm>
        </p:grpSpPr>
        <p:sp>
          <p:nvSpPr>
            <p:cNvPr name="Freeform 13" id="13"/>
            <p:cNvSpPr/>
            <p:nvPr/>
          </p:nvSpPr>
          <p:spPr>
            <a:xfrm flipH="false" flipV="false" rot="0">
              <a:off x="0" y="0"/>
              <a:ext cx="4593971" cy="4593844"/>
            </a:xfrm>
            <a:custGeom>
              <a:avLst/>
              <a:gdLst/>
              <a:ahLst/>
              <a:cxnLst/>
              <a:rect r="r" b="b" t="t" l="l"/>
              <a:pathLst>
                <a:path h="4593844" w="4593971">
                  <a:moveTo>
                    <a:pt x="0" y="0"/>
                  </a:moveTo>
                  <a:lnTo>
                    <a:pt x="4593971" y="0"/>
                  </a:lnTo>
                  <a:lnTo>
                    <a:pt x="4593971" y="4593844"/>
                  </a:lnTo>
                  <a:lnTo>
                    <a:pt x="0" y="4593844"/>
                  </a:lnTo>
                  <a:close/>
                </a:path>
              </a:pathLst>
            </a:custGeom>
            <a:blipFill>
              <a:blip r:embed="rId6"/>
              <a:stretch>
                <a:fillRect l="-25090" t="0" r="-25089" b="-1"/>
              </a:stretch>
            </a:blipFill>
          </p:spPr>
        </p:sp>
      </p:grpSp>
      <p:grpSp>
        <p:nvGrpSpPr>
          <p:cNvPr name="Group 14" id="14"/>
          <p:cNvGrpSpPr/>
          <p:nvPr/>
        </p:nvGrpSpPr>
        <p:grpSpPr>
          <a:xfrm rot="0">
            <a:off x="13515104" y="3456709"/>
            <a:ext cx="3445441" cy="3445426"/>
            <a:chOff x="0" y="0"/>
            <a:chExt cx="4593921" cy="4593902"/>
          </a:xfrm>
        </p:grpSpPr>
        <p:sp>
          <p:nvSpPr>
            <p:cNvPr name="Freeform 15" id="15"/>
            <p:cNvSpPr/>
            <p:nvPr/>
          </p:nvSpPr>
          <p:spPr>
            <a:xfrm flipH="false" flipV="false" rot="0">
              <a:off x="0" y="0"/>
              <a:ext cx="4593971" cy="4593844"/>
            </a:xfrm>
            <a:custGeom>
              <a:avLst/>
              <a:gdLst/>
              <a:ahLst/>
              <a:cxnLst/>
              <a:rect r="r" b="b" t="t" l="l"/>
              <a:pathLst>
                <a:path h="4593844" w="4593971">
                  <a:moveTo>
                    <a:pt x="0" y="0"/>
                  </a:moveTo>
                  <a:lnTo>
                    <a:pt x="4593971" y="0"/>
                  </a:lnTo>
                  <a:lnTo>
                    <a:pt x="4593971" y="4593844"/>
                  </a:lnTo>
                  <a:lnTo>
                    <a:pt x="0" y="4593844"/>
                  </a:lnTo>
                  <a:close/>
                </a:path>
              </a:pathLst>
            </a:custGeom>
            <a:blipFill>
              <a:blip r:embed="rId7"/>
              <a:stretch>
                <a:fillRect l="-25252" t="0" r="-25251" b="-1"/>
              </a:stretch>
            </a:blipFill>
          </p:spPr>
        </p:sp>
      </p:grpSp>
      <p:grpSp>
        <p:nvGrpSpPr>
          <p:cNvPr name="Group 16" id="16"/>
          <p:cNvGrpSpPr/>
          <p:nvPr/>
        </p:nvGrpSpPr>
        <p:grpSpPr>
          <a:xfrm rot="0">
            <a:off x="9479113" y="3456709"/>
            <a:ext cx="3445441" cy="3445426"/>
            <a:chOff x="0" y="0"/>
            <a:chExt cx="4593921" cy="4593902"/>
          </a:xfrm>
        </p:grpSpPr>
        <p:sp>
          <p:nvSpPr>
            <p:cNvPr name="Freeform 17" id="17"/>
            <p:cNvSpPr/>
            <p:nvPr/>
          </p:nvSpPr>
          <p:spPr>
            <a:xfrm flipH="false" flipV="false" rot="0">
              <a:off x="0" y="0"/>
              <a:ext cx="4593971" cy="4593844"/>
            </a:xfrm>
            <a:custGeom>
              <a:avLst/>
              <a:gdLst/>
              <a:ahLst/>
              <a:cxnLst/>
              <a:rect r="r" b="b" t="t" l="l"/>
              <a:pathLst>
                <a:path h="4593844" w="4593971">
                  <a:moveTo>
                    <a:pt x="0" y="0"/>
                  </a:moveTo>
                  <a:lnTo>
                    <a:pt x="4593971" y="0"/>
                  </a:lnTo>
                  <a:lnTo>
                    <a:pt x="4593971" y="4593844"/>
                  </a:lnTo>
                  <a:lnTo>
                    <a:pt x="0" y="4593844"/>
                  </a:lnTo>
                  <a:close/>
                </a:path>
              </a:pathLst>
            </a:custGeom>
            <a:blipFill>
              <a:blip r:embed="rId8"/>
              <a:stretch>
                <a:fillRect l="-24765" t="0" r="-24764" b="-1"/>
              </a:stretch>
            </a:blipFill>
          </p:spPr>
        </p:sp>
      </p:grpSp>
      <p:grpSp>
        <p:nvGrpSpPr>
          <p:cNvPr name="Group 18" id="18"/>
          <p:cNvGrpSpPr/>
          <p:nvPr/>
        </p:nvGrpSpPr>
        <p:grpSpPr>
          <a:xfrm rot="0">
            <a:off x="1127415" y="3224814"/>
            <a:ext cx="1250732" cy="1250732"/>
            <a:chOff x="0" y="0"/>
            <a:chExt cx="1667642" cy="1667642"/>
          </a:xfrm>
        </p:grpSpPr>
        <p:sp>
          <p:nvSpPr>
            <p:cNvPr name="Freeform 19" id="19"/>
            <p:cNvSpPr/>
            <p:nvPr/>
          </p:nvSpPr>
          <p:spPr>
            <a:xfrm flipH="false" flipV="false" rot="0">
              <a:off x="0" y="0"/>
              <a:ext cx="1667637" cy="1667637"/>
            </a:xfrm>
            <a:custGeom>
              <a:avLst/>
              <a:gdLst/>
              <a:ahLst/>
              <a:cxnLst/>
              <a:rect r="r" b="b" t="t" l="l"/>
              <a:pathLst>
                <a:path h="1667637" w="1667637">
                  <a:moveTo>
                    <a:pt x="0" y="0"/>
                  </a:moveTo>
                  <a:lnTo>
                    <a:pt x="1667637" y="0"/>
                  </a:lnTo>
                  <a:lnTo>
                    <a:pt x="1667637" y="1667637"/>
                  </a:lnTo>
                  <a:lnTo>
                    <a:pt x="0" y="1667637"/>
                  </a:lnTo>
                  <a:lnTo>
                    <a:pt x="0" y="0"/>
                  </a:lnTo>
                  <a:close/>
                </a:path>
              </a:pathLst>
            </a:custGeom>
            <a:blipFill>
              <a:blip r:embed="rId9"/>
              <a:stretch>
                <a:fillRect l="0" t="0" r="0" b="0"/>
              </a:stretch>
            </a:blipFill>
          </p:spPr>
        </p:sp>
      </p:grpSp>
      <p:grpSp>
        <p:nvGrpSpPr>
          <p:cNvPr name="Group 20" id="20"/>
          <p:cNvGrpSpPr/>
          <p:nvPr/>
        </p:nvGrpSpPr>
        <p:grpSpPr>
          <a:xfrm rot="0">
            <a:off x="7515108" y="5616944"/>
            <a:ext cx="1503465" cy="1503465"/>
            <a:chOff x="0" y="0"/>
            <a:chExt cx="2004620" cy="2004620"/>
          </a:xfrm>
        </p:grpSpPr>
        <p:sp>
          <p:nvSpPr>
            <p:cNvPr name="Freeform 21" id="21"/>
            <p:cNvSpPr/>
            <p:nvPr/>
          </p:nvSpPr>
          <p:spPr>
            <a:xfrm flipH="false" flipV="false" rot="0">
              <a:off x="0" y="0"/>
              <a:ext cx="2004568" cy="2004568"/>
            </a:xfrm>
            <a:custGeom>
              <a:avLst/>
              <a:gdLst/>
              <a:ahLst/>
              <a:cxnLst/>
              <a:rect r="r" b="b" t="t" l="l"/>
              <a:pathLst>
                <a:path h="2004568" w="2004568">
                  <a:moveTo>
                    <a:pt x="0" y="0"/>
                  </a:moveTo>
                  <a:lnTo>
                    <a:pt x="2004568" y="0"/>
                  </a:lnTo>
                  <a:lnTo>
                    <a:pt x="2004568" y="2004568"/>
                  </a:lnTo>
                  <a:lnTo>
                    <a:pt x="0" y="2004568"/>
                  </a:lnTo>
                  <a:lnTo>
                    <a:pt x="0" y="0"/>
                  </a:lnTo>
                  <a:close/>
                </a:path>
              </a:pathLst>
            </a:custGeom>
            <a:blipFill>
              <a:blip r:embed="rId10"/>
              <a:stretch>
                <a:fillRect l="0" t="0" r="-2" b="-2"/>
              </a:stretch>
            </a:blipFill>
          </p:spPr>
        </p:sp>
      </p:grpSp>
      <p:grpSp>
        <p:nvGrpSpPr>
          <p:cNvPr name="Group 22" id="22"/>
          <p:cNvGrpSpPr/>
          <p:nvPr/>
        </p:nvGrpSpPr>
        <p:grpSpPr>
          <a:xfrm rot="0">
            <a:off x="9144000" y="3203223"/>
            <a:ext cx="1503465" cy="1503465"/>
            <a:chOff x="0" y="0"/>
            <a:chExt cx="2004620" cy="2004620"/>
          </a:xfrm>
        </p:grpSpPr>
        <p:sp>
          <p:nvSpPr>
            <p:cNvPr name="Freeform 23" id="23"/>
            <p:cNvSpPr/>
            <p:nvPr/>
          </p:nvSpPr>
          <p:spPr>
            <a:xfrm flipH="true" flipV="true" rot="0">
              <a:off x="0" y="0"/>
              <a:ext cx="2004568" cy="2004568"/>
            </a:xfrm>
            <a:custGeom>
              <a:avLst/>
              <a:gdLst/>
              <a:ahLst/>
              <a:cxnLst/>
              <a:rect r="r" b="b" t="t" l="l"/>
              <a:pathLst>
                <a:path h="2004568" w="2004568">
                  <a:moveTo>
                    <a:pt x="2004568" y="2004568"/>
                  </a:moveTo>
                  <a:lnTo>
                    <a:pt x="0" y="2004568"/>
                  </a:lnTo>
                  <a:lnTo>
                    <a:pt x="0" y="0"/>
                  </a:lnTo>
                  <a:lnTo>
                    <a:pt x="2004568" y="0"/>
                  </a:lnTo>
                  <a:lnTo>
                    <a:pt x="2004568" y="2004568"/>
                  </a:lnTo>
                  <a:close/>
                </a:path>
              </a:pathLst>
            </a:custGeom>
            <a:blipFill>
              <a:blip r:embed="rId10"/>
              <a:stretch>
                <a:fillRect l="0" t="0" r="-2" b="-2"/>
              </a:stretch>
            </a:blipFill>
          </p:spPr>
        </p:sp>
      </p:grpSp>
      <p:grpSp>
        <p:nvGrpSpPr>
          <p:cNvPr name="Group 24" id="24"/>
          <p:cNvGrpSpPr/>
          <p:nvPr/>
        </p:nvGrpSpPr>
        <p:grpSpPr>
          <a:xfrm rot="0">
            <a:off x="15970468" y="5895771"/>
            <a:ext cx="1250732" cy="1250732"/>
            <a:chOff x="0" y="0"/>
            <a:chExt cx="1667642" cy="1667642"/>
          </a:xfrm>
        </p:grpSpPr>
        <p:sp>
          <p:nvSpPr>
            <p:cNvPr name="Freeform 25" id="25"/>
            <p:cNvSpPr/>
            <p:nvPr/>
          </p:nvSpPr>
          <p:spPr>
            <a:xfrm flipH="true" flipV="true" rot="0">
              <a:off x="0" y="0"/>
              <a:ext cx="1667637" cy="1667637"/>
            </a:xfrm>
            <a:custGeom>
              <a:avLst/>
              <a:gdLst/>
              <a:ahLst/>
              <a:cxnLst/>
              <a:rect r="r" b="b" t="t" l="l"/>
              <a:pathLst>
                <a:path h="1667637" w="1667637">
                  <a:moveTo>
                    <a:pt x="1667637" y="1667637"/>
                  </a:moveTo>
                  <a:lnTo>
                    <a:pt x="0" y="1667637"/>
                  </a:lnTo>
                  <a:lnTo>
                    <a:pt x="0" y="0"/>
                  </a:lnTo>
                  <a:lnTo>
                    <a:pt x="1667637" y="0"/>
                  </a:lnTo>
                  <a:lnTo>
                    <a:pt x="1667637" y="1667637"/>
                  </a:lnTo>
                  <a:close/>
                </a:path>
              </a:pathLst>
            </a:custGeom>
            <a:blipFill>
              <a:blip r:embed="rId9"/>
              <a:stretch>
                <a:fillRect l="0" t="0" r="0" b="0"/>
              </a:stretch>
            </a:blipFill>
          </p:spPr>
        </p:sp>
      </p:grpSp>
      <p:sp>
        <p:nvSpPr>
          <p:cNvPr name="TextBox 26" id="26"/>
          <p:cNvSpPr txBox="true"/>
          <p:nvPr/>
        </p:nvSpPr>
        <p:spPr>
          <a:xfrm rot="0">
            <a:off x="5509062" y="7051254"/>
            <a:ext cx="2006048" cy="1030605"/>
          </a:xfrm>
          <a:prstGeom prst="rect">
            <a:avLst/>
          </a:prstGeom>
        </p:spPr>
        <p:txBody>
          <a:bodyPr anchor="t" rtlCol="false" tIns="0" lIns="0" bIns="0" rIns="0">
            <a:spAutoFit/>
          </a:bodyPr>
          <a:lstStyle/>
          <a:p>
            <a:pPr algn="l">
              <a:lnSpc>
                <a:spcPts val="7170"/>
              </a:lnSpc>
            </a:pPr>
            <a:r>
              <a:rPr lang="en-US" sz="5925" spc="55">
                <a:solidFill>
                  <a:srgbClr val="000000"/>
                </a:solidFill>
                <a:latin typeface="Calibri (MS)"/>
                <a:ea typeface="Calibri (MS)"/>
                <a:cs typeface="Calibri (MS)"/>
                <a:sym typeface="Calibri (MS)"/>
              </a:rPr>
              <a:t>1322</a:t>
            </a:r>
          </a:p>
        </p:txBody>
      </p:sp>
      <p:sp>
        <p:nvSpPr>
          <p:cNvPr name="TextBox 27" id="27"/>
          <p:cNvSpPr txBox="true"/>
          <p:nvPr/>
        </p:nvSpPr>
        <p:spPr>
          <a:xfrm rot="0">
            <a:off x="5509062" y="7815733"/>
            <a:ext cx="2782274" cy="543878"/>
          </a:xfrm>
          <a:prstGeom prst="rect">
            <a:avLst/>
          </a:prstGeom>
        </p:spPr>
        <p:txBody>
          <a:bodyPr anchor="t" rtlCol="false" tIns="0" lIns="0" bIns="0" rIns="0">
            <a:spAutoFit/>
          </a:bodyPr>
          <a:lstStyle/>
          <a:p>
            <a:pPr algn="l">
              <a:lnSpc>
                <a:spcPts val="3922"/>
              </a:lnSpc>
            </a:pPr>
            <a:r>
              <a:rPr lang="en-US" sz="2775" spc="25">
                <a:solidFill>
                  <a:srgbClr val="000000"/>
                </a:solidFill>
                <a:latin typeface="Calibri (MS)"/>
                <a:ea typeface="Calibri (MS)"/>
                <a:cs typeface="Calibri (MS)"/>
                <a:sym typeface="Calibri (MS)"/>
              </a:rPr>
              <a:t>solutions created</a:t>
            </a:r>
          </a:p>
        </p:txBody>
      </p:sp>
      <p:sp>
        <p:nvSpPr>
          <p:cNvPr name="TextBox 28" id="28"/>
          <p:cNvSpPr txBox="true"/>
          <p:nvPr/>
        </p:nvSpPr>
        <p:spPr>
          <a:xfrm rot="0">
            <a:off x="1375124" y="7051254"/>
            <a:ext cx="2565664" cy="1030605"/>
          </a:xfrm>
          <a:prstGeom prst="rect">
            <a:avLst/>
          </a:prstGeom>
        </p:spPr>
        <p:txBody>
          <a:bodyPr anchor="t" rtlCol="false" tIns="0" lIns="0" bIns="0" rIns="0">
            <a:spAutoFit/>
          </a:bodyPr>
          <a:lstStyle/>
          <a:p>
            <a:pPr algn="l">
              <a:lnSpc>
                <a:spcPts val="7170"/>
              </a:lnSpc>
            </a:pPr>
            <a:r>
              <a:rPr lang="en-US" sz="5925" spc="55">
                <a:solidFill>
                  <a:srgbClr val="000000"/>
                </a:solidFill>
                <a:latin typeface="Calibri (MS)"/>
                <a:ea typeface="Calibri (MS)"/>
                <a:cs typeface="Calibri (MS)"/>
                <a:sym typeface="Calibri (MS)"/>
              </a:rPr>
              <a:t>10.178</a:t>
            </a:r>
          </a:p>
        </p:txBody>
      </p:sp>
      <p:sp>
        <p:nvSpPr>
          <p:cNvPr name="TextBox 29" id="29"/>
          <p:cNvSpPr txBox="true"/>
          <p:nvPr/>
        </p:nvSpPr>
        <p:spPr>
          <a:xfrm rot="0">
            <a:off x="1375123" y="7815733"/>
            <a:ext cx="1882333" cy="543878"/>
          </a:xfrm>
          <a:prstGeom prst="rect">
            <a:avLst/>
          </a:prstGeom>
        </p:spPr>
        <p:txBody>
          <a:bodyPr anchor="t" rtlCol="false" tIns="0" lIns="0" bIns="0" rIns="0">
            <a:spAutoFit/>
          </a:bodyPr>
          <a:lstStyle/>
          <a:p>
            <a:pPr algn="l">
              <a:lnSpc>
                <a:spcPts val="3922"/>
              </a:lnSpc>
            </a:pPr>
            <a:r>
              <a:rPr lang="en-US" sz="2775" spc="25">
                <a:solidFill>
                  <a:srgbClr val="000000"/>
                </a:solidFill>
                <a:latin typeface="Calibri (MS)"/>
                <a:ea typeface="Calibri (MS)"/>
                <a:cs typeface="Calibri (MS)"/>
                <a:sym typeface="Calibri (MS)"/>
              </a:rPr>
              <a:t>participants</a:t>
            </a:r>
          </a:p>
        </p:txBody>
      </p:sp>
      <p:sp>
        <p:nvSpPr>
          <p:cNvPr name="TextBox 30" id="30"/>
          <p:cNvSpPr txBox="true"/>
          <p:nvPr/>
        </p:nvSpPr>
        <p:spPr>
          <a:xfrm rot="0">
            <a:off x="9479115" y="7051254"/>
            <a:ext cx="2006047" cy="1030605"/>
          </a:xfrm>
          <a:prstGeom prst="rect">
            <a:avLst/>
          </a:prstGeom>
        </p:spPr>
        <p:txBody>
          <a:bodyPr anchor="t" rtlCol="false" tIns="0" lIns="0" bIns="0" rIns="0">
            <a:spAutoFit/>
          </a:bodyPr>
          <a:lstStyle/>
          <a:p>
            <a:pPr algn="l">
              <a:lnSpc>
                <a:spcPts val="7170"/>
              </a:lnSpc>
            </a:pPr>
            <a:r>
              <a:rPr lang="en-US" sz="5925" spc="55">
                <a:solidFill>
                  <a:srgbClr val="000000"/>
                </a:solidFill>
                <a:latin typeface="Calibri (MS)"/>
                <a:ea typeface="Calibri (MS)"/>
                <a:cs typeface="Calibri (MS)"/>
                <a:sym typeface="Calibri (MS)"/>
              </a:rPr>
              <a:t>306</a:t>
            </a:r>
          </a:p>
        </p:txBody>
      </p:sp>
      <p:sp>
        <p:nvSpPr>
          <p:cNvPr name="TextBox 31" id="31"/>
          <p:cNvSpPr txBox="true"/>
          <p:nvPr/>
        </p:nvSpPr>
        <p:spPr>
          <a:xfrm rot="0">
            <a:off x="9479115" y="7815733"/>
            <a:ext cx="3150645" cy="543878"/>
          </a:xfrm>
          <a:prstGeom prst="rect">
            <a:avLst/>
          </a:prstGeom>
        </p:spPr>
        <p:txBody>
          <a:bodyPr anchor="t" rtlCol="false" tIns="0" lIns="0" bIns="0" rIns="0">
            <a:spAutoFit/>
          </a:bodyPr>
          <a:lstStyle/>
          <a:p>
            <a:pPr algn="l">
              <a:lnSpc>
                <a:spcPts val="3922"/>
              </a:lnSpc>
            </a:pPr>
            <a:r>
              <a:rPr lang="en-US" sz="2775" spc="25">
                <a:solidFill>
                  <a:srgbClr val="000000"/>
                </a:solidFill>
                <a:latin typeface="Calibri (MS)"/>
                <a:ea typeface="Calibri (MS)"/>
                <a:cs typeface="Calibri (MS)"/>
                <a:sym typeface="Calibri (MS)"/>
              </a:rPr>
              <a:t>host organisations</a:t>
            </a:r>
          </a:p>
        </p:txBody>
      </p:sp>
      <p:sp>
        <p:nvSpPr>
          <p:cNvPr name="TextBox 32" id="32"/>
          <p:cNvSpPr txBox="true"/>
          <p:nvPr/>
        </p:nvSpPr>
        <p:spPr>
          <a:xfrm rot="0">
            <a:off x="13515105" y="7051254"/>
            <a:ext cx="2006047" cy="1030605"/>
          </a:xfrm>
          <a:prstGeom prst="rect">
            <a:avLst/>
          </a:prstGeom>
        </p:spPr>
        <p:txBody>
          <a:bodyPr anchor="t" rtlCol="false" tIns="0" lIns="0" bIns="0" rIns="0">
            <a:spAutoFit/>
          </a:bodyPr>
          <a:lstStyle/>
          <a:p>
            <a:pPr algn="l">
              <a:lnSpc>
                <a:spcPts val="7170"/>
              </a:lnSpc>
            </a:pPr>
            <a:r>
              <a:rPr lang="en-US" sz="5925" spc="55">
                <a:solidFill>
                  <a:srgbClr val="000000"/>
                </a:solidFill>
                <a:latin typeface="Calibri (MS)"/>
                <a:ea typeface="Calibri (MS)"/>
                <a:cs typeface="Calibri (MS)"/>
                <a:sym typeface="Calibri (MS)"/>
              </a:rPr>
              <a:t>232</a:t>
            </a:r>
          </a:p>
        </p:txBody>
      </p:sp>
      <p:sp>
        <p:nvSpPr>
          <p:cNvPr name="TextBox 33" id="33"/>
          <p:cNvSpPr txBox="true"/>
          <p:nvPr/>
        </p:nvSpPr>
        <p:spPr>
          <a:xfrm rot="0">
            <a:off x="13515105" y="7815733"/>
            <a:ext cx="2782273" cy="543878"/>
          </a:xfrm>
          <a:prstGeom prst="rect">
            <a:avLst/>
          </a:prstGeom>
        </p:spPr>
        <p:txBody>
          <a:bodyPr anchor="t" rtlCol="false" tIns="0" lIns="0" bIns="0" rIns="0">
            <a:spAutoFit/>
          </a:bodyPr>
          <a:lstStyle/>
          <a:p>
            <a:pPr algn="l">
              <a:lnSpc>
                <a:spcPts val="3922"/>
              </a:lnSpc>
            </a:pPr>
            <a:r>
              <a:rPr lang="en-US" sz="2775" spc="25">
                <a:solidFill>
                  <a:srgbClr val="000000"/>
                </a:solidFill>
                <a:latin typeface="Calibri (MS)"/>
                <a:ea typeface="Calibri (MS)"/>
                <a:cs typeface="Calibri (MS)"/>
                <a:sym typeface="Calibri (MS)"/>
              </a:rPr>
              <a:t>local events</a:t>
            </a:r>
          </a:p>
        </p:txBody>
      </p:sp>
      <p:sp>
        <p:nvSpPr>
          <p:cNvPr name="TextBox 34" id="34"/>
          <p:cNvSpPr txBox="true"/>
          <p:nvPr/>
        </p:nvSpPr>
        <p:spPr>
          <a:xfrm rot="0">
            <a:off x="2967302" y="639824"/>
            <a:ext cx="12016650" cy="1085850"/>
          </a:xfrm>
          <a:prstGeom prst="rect">
            <a:avLst/>
          </a:prstGeom>
        </p:spPr>
        <p:txBody>
          <a:bodyPr anchor="t" rtlCol="false" tIns="0" lIns="0" bIns="0" rIns="0">
            <a:spAutoFit/>
          </a:bodyPr>
          <a:lstStyle/>
          <a:p>
            <a:pPr algn="l">
              <a:lnSpc>
                <a:spcPts val="7559"/>
              </a:lnSpc>
            </a:pPr>
            <a:r>
              <a:rPr lang="en-US" b="true" sz="6300" spc="58">
                <a:solidFill>
                  <a:srgbClr val="000000"/>
                </a:solidFill>
                <a:latin typeface="Calibri (MS) Bold"/>
                <a:ea typeface="Calibri (MS) Bold"/>
                <a:cs typeface="Calibri (MS) Bold"/>
                <a:sym typeface="Calibri (MS) Bold"/>
              </a:rPr>
              <a:t>OVERVIEW</a:t>
            </a:r>
          </a:p>
        </p:txBody>
      </p:sp>
      <p:sp>
        <p:nvSpPr>
          <p:cNvPr name="TextBox 35" id="35"/>
          <p:cNvSpPr txBox="true"/>
          <p:nvPr/>
        </p:nvSpPr>
        <p:spPr>
          <a:xfrm rot="0">
            <a:off x="1109590" y="240850"/>
            <a:ext cx="1648650"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03</a:t>
            </a:r>
          </a:p>
        </p:txBody>
      </p:sp>
      <p:sp>
        <p:nvSpPr>
          <p:cNvPr name="AutoShape 36" id="36"/>
          <p:cNvSpPr/>
          <p:nvPr/>
        </p:nvSpPr>
        <p:spPr>
          <a:xfrm rot="5279">
            <a:off x="-7149" y="2278168"/>
            <a:ext cx="9303648" cy="0"/>
          </a:xfrm>
          <a:prstGeom prst="line">
            <a:avLst/>
          </a:prstGeom>
          <a:ln cap="rnd" w="9525">
            <a:solidFill>
              <a:srgbClr val="000000"/>
            </a:solidFill>
            <a:prstDash val="solid"/>
            <a:headEnd type="none" len="sm" w="sm"/>
            <a:tailEnd type="none" len="sm" w="sm"/>
          </a:ln>
        </p:spPr>
      </p:sp>
      <p:sp>
        <p:nvSpPr>
          <p:cNvPr name="TextBox 37" id="37"/>
          <p:cNvSpPr txBox="true"/>
          <p:nvPr/>
        </p:nvSpPr>
        <p:spPr>
          <a:xfrm rot="0">
            <a:off x="2941198" y="1483301"/>
            <a:ext cx="14806650" cy="609600"/>
          </a:xfrm>
          <a:prstGeom prst="rect">
            <a:avLst/>
          </a:prstGeom>
        </p:spPr>
        <p:txBody>
          <a:bodyPr anchor="t" rtlCol="false" tIns="0" lIns="0" bIns="0" rIns="0">
            <a:spAutoFit/>
          </a:bodyPr>
          <a:lstStyle/>
          <a:p>
            <a:pPr algn="l">
              <a:lnSpc>
                <a:spcPts val="4320"/>
              </a:lnSpc>
            </a:pPr>
            <a:r>
              <a:rPr lang="en-US" sz="3600" spc="33">
                <a:solidFill>
                  <a:srgbClr val="000000"/>
                </a:solidFill>
                <a:latin typeface="Calibri (MS)"/>
                <a:ea typeface="Calibri (MS)"/>
                <a:cs typeface="Calibri (MS)"/>
                <a:sym typeface="Calibri (MS)"/>
              </a:rPr>
              <a:t> (FIRST 5 EDITIONS)</a:t>
            </a:r>
          </a:p>
        </p:txBody>
      </p:sp>
      <p:sp>
        <p:nvSpPr>
          <p:cNvPr name="Freeform 38" id="38"/>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11"/>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839118" y="5716663"/>
            <a:ext cx="2087187" cy="2164717"/>
            <a:chOff x="0" y="0"/>
            <a:chExt cx="2782916" cy="2886290"/>
          </a:xfrm>
        </p:grpSpPr>
        <p:sp>
          <p:nvSpPr>
            <p:cNvPr name="Freeform 3" id="3"/>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sp>
        <p:nvSpPr>
          <p:cNvPr name="AutoShape 4" id="4"/>
          <p:cNvSpPr/>
          <p:nvPr/>
        </p:nvSpPr>
        <p:spPr>
          <a:xfrm rot="3645">
            <a:off x="972911" y="5725109"/>
            <a:ext cx="15930966" cy="0"/>
          </a:xfrm>
          <a:prstGeom prst="line">
            <a:avLst/>
          </a:prstGeom>
          <a:ln cap="rnd" w="9525">
            <a:solidFill>
              <a:srgbClr val="8A88FF"/>
            </a:solidFill>
            <a:prstDash val="solid"/>
            <a:headEnd type="none" len="sm" w="sm"/>
            <a:tailEnd type="triangle" len="med" w="lg"/>
          </a:ln>
        </p:spPr>
      </p:sp>
      <p:grpSp>
        <p:nvGrpSpPr>
          <p:cNvPr name="Group 5" id="5"/>
          <p:cNvGrpSpPr/>
          <p:nvPr/>
        </p:nvGrpSpPr>
        <p:grpSpPr>
          <a:xfrm rot="8100000">
            <a:off x="1015634" y="2940656"/>
            <a:ext cx="517998" cy="517998"/>
            <a:chOff x="0" y="0"/>
            <a:chExt cx="690664" cy="690664"/>
          </a:xfrm>
        </p:grpSpPr>
        <p:sp>
          <p:nvSpPr>
            <p:cNvPr name="Freeform 6" id="6"/>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8987FF"/>
            </a:solidFill>
          </p:spPr>
        </p:sp>
        <p:sp>
          <p:nvSpPr>
            <p:cNvPr name="Freeform 7" id="7"/>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8" id="8"/>
          <p:cNvGrpSpPr/>
          <p:nvPr/>
        </p:nvGrpSpPr>
        <p:grpSpPr>
          <a:xfrm rot="0">
            <a:off x="1106206" y="2996328"/>
            <a:ext cx="337048" cy="406874"/>
            <a:chOff x="0" y="0"/>
            <a:chExt cx="449398" cy="542498"/>
          </a:xfrm>
        </p:grpSpPr>
        <p:sp>
          <p:nvSpPr>
            <p:cNvPr name="Freeform 9" id="9"/>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0" id="10"/>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1" id="11"/>
          <p:cNvGrpSpPr/>
          <p:nvPr/>
        </p:nvGrpSpPr>
        <p:grpSpPr>
          <a:xfrm rot="0">
            <a:off x="1561163" y="3568576"/>
            <a:ext cx="2087187" cy="2164717"/>
            <a:chOff x="0" y="0"/>
            <a:chExt cx="2782916" cy="2886290"/>
          </a:xfrm>
        </p:grpSpPr>
        <p:sp>
          <p:nvSpPr>
            <p:cNvPr name="Freeform 12" id="12"/>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3" id="13"/>
          <p:cNvGrpSpPr/>
          <p:nvPr/>
        </p:nvGrpSpPr>
        <p:grpSpPr>
          <a:xfrm rot="0">
            <a:off x="1561163" y="3568576"/>
            <a:ext cx="2087187" cy="2164717"/>
            <a:chOff x="0" y="0"/>
            <a:chExt cx="2782916" cy="2886290"/>
          </a:xfrm>
        </p:grpSpPr>
        <p:sp>
          <p:nvSpPr>
            <p:cNvPr name="Freeform 14" id="14"/>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15" id="15"/>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Registration to host the hackathon started</a:t>
              </a:r>
            </a:p>
            <a:p>
              <a:pPr algn="ctr">
                <a:lnSpc>
                  <a:spcPts val="2268"/>
                </a:lnSpc>
              </a:pPr>
            </a:p>
          </p:txBody>
        </p:sp>
      </p:grpSp>
      <p:grpSp>
        <p:nvGrpSpPr>
          <p:cNvPr name="Group 16" id="16"/>
          <p:cNvGrpSpPr/>
          <p:nvPr/>
        </p:nvGrpSpPr>
        <p:grpSpPr>
          <a:xfrm rot="0">
            <a:off x="1561163" y="2813841"/>
            <a:ext cx="2087187" cy="771850"/>
            <a:chOff x="0" y="0"/>
            <a:chExt cx="2782916" cy="1029133"/>
          </a:xfrm>
        </p:grpSpPr>
        <p:sp>
          <p:nvSpPr>
            <p:cNvPr name="Freeform 17" id="17"/>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8" id="18"/>
          <p:cNvGrpSpPr/>
          <p:nvPr/>
        </p:nvGrpSpPr>
        <p:grpSpPr>
          <a:xfrm rot="0">
            <a:off x="1561163" y="2813841"/>
            <a:ext cx="2087187" cy="771850"/>
            <a:chOff x="0" y="0"/>
            <a:chExt cx="2782916" cy="1029133"/>
          </a:xfrm>
        </p:grpSpPr>
        <p:sp>
          <p:nvSpPr>
            <p:cNvPr name="Freeform 19" id="19"/>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20" id="20"/>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April</a:t>
              </a:r>
            </a:p>
          </p:txBody>
        </p:sp>
      </p:grpSp>
      <p:sp>
        <p:nvSpPr>
          <p:cNvPr name="AutoShape 21" id="21"/>
          <p:cNvSpPr/>
          <p:nvPr/>
        </p:nvSpPr>
        <p:spPr>
          <a:xfrm rot="5377778">
            <a:off x="192258" y="4650934"/>
            <a:ext cx="2164762" cy="0"/>
          </a:xfrm>
          <a:prstGeom prst="line">
            <a:avLst/>
          </a:prstGeom>
          <a:ln cap="rnd" w="9525">
            <a:solidFill>
              <a:srgbClr val="8A88FF"/>
            </a:solidFill>
            <a:prstDash val="solid"/>
            <a:headEnd type="none" len="sm" w="sm"/>
            <a:tailEnd type="none" len="sm" w="sm"/>
          </a:ln>
        </p:spPr>
      </p:sp>
      <p:grpSp>
        <p:nvGrpSpPr>
          <p:cNvPr name="Group 22" id="22"/>
          <p:cNvGrpSpPr/>
          <p:nvPr/>
        </p:nvGrpSpPr>
        <p:grpSpPr>
          <a:xfrm rot="0">
            <a:off x="1233894" y="5648737"/>
            <a:ext cx="119768" cy="152561"/>
            <a:chOff x="0" y="0"/>
            <a:chExt cx="159691" cy="203415"/>
          </a:xfrm>
        </p:grpSpPr>
        <p:sp>
          <p:nvSpPr>
            <p:cNvPr name="Freeform 23" id="23"/>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8987FF"/>
            </a:solidFill>
          </p:spPr>
        </p:sp>
        <p:sp>
          <p:nvSpPr>
            <p:cNvPr name="Freeform 24" id="24"/>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25" id="25"/>
          <p:cNvGrpSpPr/>
          <p:nvPr/>
        </p:nvGrpSpPr>
        <p:grpSpPr>
          <a:xfrm rot="-2700000">
            <a:off x="2341068" y="7991565"/>
            <a:ext cx="517998" cy="517998"/>
            <a:chOff x="0" y="0"/>
            <a:chExt cx="690664" cy="690664"/>
          </a:xfrm>
        </p:grpSpPr>
        <p:sp>
          <p:nvSpPr>
            <p:cNvPr name="Freeform 26" id="26"/>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9882FF"/>
            </a:solidFill>
          </p:spPr>
        </p:sp>
        <p:sp>
          <p:nvSpPr>
            <p:cNvPr name="Freeform 27" id="27"/>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28" id="28"/>
          <p:cNvGrpSpPr/>
          <p:nvPr/>
        </p:nvGrpSpPr>
        <p:grpSpPr>
          <a:xfrm rot="0">
            <a:off x="2431628" y="8047237"/>
            <a:ext cx="337048" cy="406874"/>
            <a:chOff x="0" y="0"/>
            <a:chExt cx="449398" cy="542498"/>
          </a:xfrm>
        </p:grpSpPr>
        <p:sp>
          <p:nvSpPr>
            <p:cNvPr name="Freeform 29" id="29"/>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30" id="30"/>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31" id="31"/>
          <p:cNvGrpSpPr/>
          <p:nvPr/>
        </p:nvGrpSpPr>
        <p:grpSpPr>
          <a:xfrm rot="0">
            <a:off x="2886586" y="5716663"/>
            <a:ext cx="2087187" cy="2164717"/>
            <a:chOff x="0" y="0"/>
            <a:chExt cx="2782916" cy="2886290"/>
          </a:xfrm>
        </p:grpSpPr>
        <p:sp>
          <p:nvSpPr>
            <p:cNvPr name="Freeform 32" id="32"/>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33" id="33"/>
          <p:cNvGrpSpPr/>
          <p:nvPr/>
        </p:nvGrpSpPr>
        <p:grpSpPr>
          <a:xfrm rot="0">
            <a:off x="2886586" y="5716663"/>
            <a:ext cx="2087187" cy="2164717"/>
            <a:chOff x="0" y="0"/>
            <a:chExt cx="2782916" cy="2886290"/>
          </a:xfrm>
        </p:grpSpPr>
        <p:sp>
          <p:nvSpPr>
            <p:cNvPr name="Freeform 34" id="34"/>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35" id="35"/>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Register to host the hackathon</a:t>
              </a:r>
            </a:p>
          </p:txBody>
        </p:sp>
      </p:grpSp>
      <p:grpSp>
        <p:nvGrpSpPr>
          <p:cNvPr name="Group 36" id="36"/>
          <p:cNvGrpSpPr/>
          <p:nvPr/>
        </p:nvGrpSpPr>
        <p:grpSpPr>
          <a:xfrm rot="0">
            <a:off x="2886586" y="7864751"/>
            <a:ext cx="2087187" cy="771850"/>
            <a:chOff x="0" y="0"/>
            <a:chExt cx="2782916" cy="1029133"/>
          </a:xfrm>
        </p:grpSpPr>
        <p:sp>
          <p:nvSpPr>
            <p:cNvPr name="Freeform 37" id="37"/>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38" id="38"/>
          <p:cNvGrpSpPr/>
          <p:nvPr/>
        </p:nvGrpSpPr>
        <p:grpSpPr>
          <a:xfrm rot="0">
            <a:off x="2886586" y="7864751"/>
            <a:ext cx="2087187" cy="771850"/>
            <a:chOff x="0" y="0"/>
            <a:chExt cx="2782916" cy="1029133"/>
          </a:xfrm>
        </p:grpSpPr>
        <p:sp>
          <p:nvSpPr>
            <p:cNvPr name="Freeform 39" id="39"/>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40" id="40"/>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May</a:t>
              </a:r>
            </a:p>
          </p:txBody>
        </p:sp>
      </p:grpSp>
      <p:sp>
        <p:nvSpPr>
          <p:cNvPr name="AutoShape 41" id="41"/>
          <p:cNvSpPr/>
          <p:nvPr/>
        </p:nvSpPr>
        <p:spPr>
          <a:xfrm rot="5377778">
            <a:off x="1517680" y="6799022"/>
            <a:ext cx="2164762" cy="0"/>
          </a:xfrm>
          <a:prstGeom prst="line">
            <a:avLst/>
          </a:prstGeom>
          <a:ln cap="rnd" w="9525">
            <a:solidFill>
              <a:srgbClr val="8A88FF"/>
            </a:solidFill>
            <a:prstDash val="solid"/>
            <a:headEnd type="none" len="sm" w="sm"/>
            <a:tailEnd type="none" len="sm" w="sm"/>
          </a:ln>
        </p:spPr>
      </p:sp>
      <p:grpSp>
        <p:nvGrpSpPr>
          <p:cNvPr name="Group 42" id="42"/>
          <p:cNvGrpSpPr/>
          <p:nvPr/>
        </p:nvGrpSpPr>
        <p:grpSpPr>
          <a:xfrm rot="0">
            <a:off x="2559316" y="5648737"/>
            <a:ext cx="119768" cy="152561"/>
            <a:chOff x="0" y="0"/>
            <a:chExt cx="159691" cy="203415"/>
          </a:xfrm>
        </p:grpSpPr>
        <p:sp>
          <p:nvSpPr>
            <p:cNvPr name="Freeform 43" id="43"/>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9AA1F3"/>
            </a:solidFill>
          </p:spPr>
        </p:sp>
        <p:sp>
          <p:nvSpPr>
            <p:cNvPr name="Freeform 44" id="44"/>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45" id="45"/>
          <p:cNvGrpSpPr/>
          <p:nvPr/>
        </p:nvGrpSpPr>
        <p:grpSpPr>
          <a:xfrm rot="8100000">
            <a:off x="3666478" y="2940656"/>
            <a:ext cx="517998" cy="517998"/>
            <a:chOff x="0" y="0"/>
            <a:chExt cx="690664" cy="690664"/>
          </a:xfrm>
        </p:grpSpPr>
        <p:sp>
          <p:nvSpPr>
            <p:cNvPr name="Freeform 46" id="46"/>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A97DFF"/>
            </a:solidFill>
          </p:spPr>
        </p:sp>
        <p:sp>
          <p:nvSpPr>
            <p:cNvPr name="Freeform 47" id="47"/>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48" id="48"/>
          <p:cNvGrpSpPr/>
          <p:nvPr/>
        </p:nvGrpSpPr>
        <p:grpSpPr>
          <a:xfrm rot="0">
            <a:off x="3757050" y="2996328"/>
            <a:ext cx="337048" cy="406874"/>
            <a:chOff x="0" y="0"/>
            <a:chExt cx="449398" cy="542498"/>
          </a:xfrm>
        </p:grpSpPr>
        <p:sp>
          <p:nvSpPr>
            <p:cNvPr name="Freeform 49" id="49"/>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50" id="50"/>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51" id="51"/>
          <p:cNvGrpSpPr/>
          <p:nvPr/>
        </p:nvGrpSpPr>
        <p:grpSpPr>
          <a:xfrm rot="0">
            <a:off x="4212008" y="3568576"/>
            <a:ext cx="2087187" cy="2164717"/>
            <a:chOff x="0" y="0"/>
            <a:chExt cx="2782916" cy="2886290"/>
          </a:xfrm>
        </p:grpSpPr>
        <p:sp>
          <p:nvSpPr>
            <p:cNvPr name="Freeform 52" id="52"/>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53" id="53"/>
          <p:cNvGrpSpPr/>
          <p:nvPr/>
        </p:nvGrpSpPr>
        <p:grpSpPr>
          <a:xfrm rot="0">
            <a:off x="4212008" y="3568576"/>
            <a:ext cx="2087187" cy="2164717"/>
            <a:chOff x="0" y="0"/>
            <a:chExt cx="2782916" cy="2886290"/>
          </a:xfrm>
        </p:grpSpPr>
        <p:sp>
          <p:nvSpPr>
            <p:cNvPr name="Freeform 54" id="54"/>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55" id="55"/>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Craft your challenge</a:t>
              </a:r>
            </a:p>
            <a:p>
              <a:pPr algn="ctr">
                <a:lnSpc>
                  <a:spcPts val="2268"/>
                </a:lnSpc>
              </a:pPr>
            </a:p>
            <a:p>
              <a:pPr algn="ctr">
                <a:lnSpc>
                  <a:spcPts val="2268"/>
                </a:lnSpc>
              </a:pPr>
              <a:r>
                <a:rPr lang="en-US" sz="2100" spc="19">
                  <a:solidFill>
                    <a:srgbClr val="000000"/>
                  </a:solidFill>
                  <a:latin typeface="Calibri (MS)"/>
                  <a:ea typeface="Calibri (MS)"/>
                  <a:cs typeface="Calibri (MS)"/>
                  <a:sym typeface="Calibri (MS)"/>
                </a:rPr>
                <a:t>Create your website</a:t>
              </a:r>
            </a:p>
          </p:txBody>
        </p:sp>
      </p:grpSp>
      <p:grpSp>
        <p:nvGrpSpPr>
          <p:cNvPr name="Group 56" id="56"/>
          <p:cNvGrpSpPr/>
          <p:nvPr/>
        </p:nvGrpSpPr>
        <p:grpSpPr>
          <a:xfrm rot="0">
            <a:off x="4212008" y="2813841"/>
            <a:ext cx="2087187" cy="771850"/>
            <a:chOff x="0" y="0"/>
            <a:chExt cx="2782916" cy="1029133"/>
          </a:xfrm>
        </p:grpSpPr>
        <p:sp>
          <p:nvSpPr>
            <p:cNvPr name="Freeform 57" id="57"/>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58" id="58"/>
          <p:cNvGrpSpPr/>
          <p:nvPr/>
        </p:nvGrpSpPr>
        <p:grpSpPr>
          <a:xfrm rot="0">
            <a:off x="4212008" y="2813841"/>
            <a:ext cx="2087187" cy="771850"/>
            <a:chOff x="0" y="0"/>
            <a:chExt cx="2782916" cy="1029133"/>
          </a:xfrm>
        </p:grpSpPr>
        <p:sp>
          <p:nvSpPr>
            <p:cNvPr name="Freeform 59" id="59"/>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60" id="60"/>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June</a:t>
              </a:r>
            </a:p>
          </p:txBody>
        </p:sp>
      </p:grpSp>
      <p:sp>
        <p:nvSpPr>
          <p:cNvPr name="AutoShape 61" id="61"/>
          <p:cNvSpPr/>
          <p:nvPr/>
        </p:nvSpPr>
        <p:spPr>
          <a:xfrm rot="5377778">
            <a:off x="2843102" y="4650934"/>
            <a:ext cx="2164762" cy="0"/>
          </a:xfrm>
          <a:prstGeom prst="line">
            <a:avLst/>
          </a:prstGeom>
          <a:ln cap="rnd" w="9525">
            <a:solidFill>
              <a:srgbClr val="8A88FF"/>
            </a:solidFill>
            <a:prstDash val="solid"/>
            <a:headEnd type="none" len="sm" w="sm"/>
            <a:tailEnd type="none" len="sm" w="sm"/>
          </a:ln>
        </p:spPr>
      </p:sp>
      <p:grpSp>
        <p:nvGrpSpPr>
          <p:cNvPr name="Group 62" id="62"/>
          <p:cNvGrpSpPr/>
          <p:nvPr/>
        </p:nvGrpSpPr>
        <p:grpSpPr>
          <a:xfrm rot="0">
            <a:off x="3884738" y="5648737"/>
            <a:ext cx="119768" cy="152561"/>
            <a:chOff x="0" y="0"/>
            <a:chExt cx="159691" cy="203415"/>
          </a:xfrm>
        </p:grpSpPr>
        <p:sp>
          <p:nvSpPr>
            <p:cNvPr name="Freeform 63" id="63"/>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A3ADF0"/>
            </a:solidFill>
          </p:spPr>
        </p:sp>
        <p:sp>
          <p:nvSpPr>
            <p:cNvPr name="Freeform 64" id="64"/>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65" id="65"/>
          <p:cNvGrpSpPr/>
          <p:nvPr/>
        </p:nvGrpSpPr>
        <p:grpSpPr>
          <a:xfrm rot="-2700000">
            <a:off x="4991912" y="7991565"/>
            <a:ext cx="517998" cy="517998"/>
            <a:chOff x="0" y="0"/>
            <a:chExt cx="690664" cy="690664"/>
          </a:xfrm>
        </p:grpSpPr>
        <p:sp>
          <p:nvSpPr>
            <p:cNvPr name="Freeform 66" id="66"/>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BB78FE"/>
            </a:solidFill>
          </p:spPr>
        </p:sp>
        <p:sp>
          <p:nvSpPr>
            <p:cNvPr name="Freeform 67" id="67"/>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68" id="68"/>
          <p:cNvGrpSpPr/>
          <p:nvPr/>
        </p:nvGrpSpPr>
        <p:grpSpPr>
          <a:xfrm rot="0">
            <a:off x="5082472" y="8047237"/>
            <a:ext cx="337048" cy="406874"/>
            <a:chOff x="0" y="0"/>
            <a:chExt cx="449398" cy="542498"/>
          </a:xfrm>
        </p:grpSpPr>
        <p:sp>
          <p:nvSpPr>
            <p:cNvPr name="Freeform 69" id="69"/>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70" id="70"/>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71" id="71"/>
          <p:cNvGrpSpPr/>
          <p:nvPr/>
        </p:nvGrpSpPr>
        <p:grpSpPr>
          <a:xfrm rot="0">
            <a:off x="5537430" y="5716663"/>
            <a:ext cx="2087187" cy="2164717"/>
            <a:chOff x="0" y="0"/>
            <a:chExt cx="2782916" cy="2886290"/>
          </a:xfrm>
        </p:grpSpPr>
        <p:sp>
          <p:nvSpPr>
            <p:cNvPr name="Freeform 72" id="72"/>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73" id="73"/>
          <p:cNvGrpSpPr/>
          <p:nvPr/>
        </p:nvGrpSpPr>
        <p:grpSpPr>
          <a:xfrm rot="0">
            <a:off x="5537430" y="5716663"/>
            <a:ext cx="2087187" cy="2164717"/>
            <a:chOff x="0" y="0"/>
            <a:chExt cx="2782916" cy="2886290"/>
          </a:xfrm>
        </p:grpSpPr>
        <p:sp>
          <p:nvSpPr>
            <p:cNvPr name="Freeform 74" id="74"/>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75" id="75"/>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Early planning</a:t>
              </a:r>
            </a:p>
            <a:p>
              <a:pPr algn="ctr">
                <a:lnSpc>
                  <a:spcPts val="2268"/>
                </a:lnSpc>
              </a:pPr>
            </a:p>
            <a:p>
              <a:pPr algn="ctr">
                <a:lnSpc>
                  <a:spcPts val="2268"/>
                </a:lnSpc>
              </a:pPr>
              <a:r>
                <a:rPr lang="en-US" sz="2100" spc="19">
                  <a:solidFill>
                    <a:srgbClr val="000000"/>
                  </a:solidFill>
                  <a:latin typeface="Calibri (MS)"/>
                  <a:ea typeface="Calibri (MS)"/>
                  <a:cs typeface="Calibri (MS)"/>
                  <a:sym typeface="Calibri (MS)"/>
                </a:rPr>
                <a:t>Recruit participants, mentors, jury and possibly sponsors</a:t>
              </a:r>
            </a:p>
          </p:txBody>
        </p:sp>
      </p:grpSp>
      <p:grpSp>
        <p:nvGrpSpPr>
          <p:cNvPr name="Group 76" id="76"/>
          <p:cNvGrpSpPr/>
          <p:nvPr/>
        </p:nvGrpSpPr>
        <p:grpSpPr>
          <a:xfrm rot="0">
            <a:off x="5537430" y="7864751"/>
            <a:ext cx="2087187" cy="771850"/>
            <a:chOff x="0" y="0"/>
            <a:chExt cx="2782916" cy="1029133"/>
          </a:xfrm>
        </p:grpSpPr>
        <p:sp>
          <p:nvSpPr>
            <p:cNvPr name="Freeform 77" id="77"/>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78" id="78"/>
          <p:cNvGrpSpPr/>
          <p:nvPr/>
        </p:nvGrpSpPr>
        <p:grpSpPr>
          <a:xfrm rot="0">
            <a:off x="5537430" y="7864751"/>
            <a:ext cx="2087187" cy="771850"/>
            <a:chOff x="0" y="0"/>
            <a:chExt cx="2782916" cy="1029133"/>
          </a:xfrm>
        </p:grpSpPr>
        <p:sp>
          <p:nvSpPr>
            <p:cNvPr name="Freeform 79" id="79"/>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80" id="80"/>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July</a:t>
              </a:r>
            </a:p>
          </p:txBody>
        </p:sp>
      </p:grpSp>
      <p:sp>
        <p:nvSpPr>
          <p:cNvPr name="AutoShape 81" id="81"/>
          <p:cNvSpPr/>
          <p:nvPr/>
        </p:nvSpPr>
        <p:spPr>
          <a:xfrm rot="5377778">
            <a:off x="4168524" y="6799022"/>
            <a:ext cx="2164762" cy="0"/>
          </a:xfrm>
          <a:prstGeom prst="line">
            <a:avLst/>
          </a:prstGeom>
          <a:ln cap="rnd" w="9525">
            <a:solidFill>
              <a:srgbClr val="8A88FF"/>
            </a:solidFill>
            <a:prstDash val="solid"/>
            <a:headEnd type="none" len="sm" w="sm"/>
            <a:tailEnd type="none" len="sm" w="sm"/>
          </a:ln>
        </p:spPr>
      </p:sp>
      <p:grpSp>
        <p:nvGrpSpPr>
          <p:cNvPr name="Group 82" id="82"/>
          <p:cNvGrpSpPr/>
          <p:nvPr/>
        </p:nvGrpSpPr>
        <p:grpSpPr>
          <a:xfrm rot="0">
            <a:off x="5210160" y="5648737"/>
            <a:ext cx="119768" cy="152561"/>
            <a:chOff x="0" y="0"/>
            <a:chExt cx="159691" cy="203415"/>
          </a:xfrm>
        </p:grpSpPr>
        <p:sp>
          <p:nvSpPr>
            <p:cNvPr name="Freeform 83" id="83"/>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ACB6EB"/>
            </a:solidFill>
          </p:spPr>
        </p:sp>
        <p:sp>
          <p:nvSpPr>
            <p:cNvPr name="Freeform 84" id="84"/>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85" id="85"/>
          <p:cNvGrpSpPr/>
          <p:nvPr/>
        </p:nvGrpSpPr>
        <p:grpSpPr>
          <a:xfrm rot="8100000">
            <a:off x="6317322" y="2940656"/>
            <a:ext cx="517998" cy="517998"/>
            <a:chOff x="0" y="0"/>
            <a:chExt cx="690664" cy="690664"/>
          </a:xfrm>
        </p:grpSpPr>
        <p:sp>
          <p:nvSpPr>
            <p:cNvPr name="Freeform 86" id="86"/>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D173FF"/>
            </a:solidFill>
          </p:spPr>
        </p:sp>
        <p:sp>
          <p:nvSpPr>
            <p:cNvPr name="Freeform 87" id="87"/>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88" id="88"/>
          <p:cNvGrpSpPr/>
          <p:nvPr/>
        </p:nvGrpSpPr>
        <p:grpSpPr>
          <a:xfrm rot="0">
            <a:off x="6407894" y="2996328"/>
            <a:ext cx="337048" cy="406874"/>
            <a:chOff x="0" y="0"/>
            <a:chExt cx="449398" cy="542498"/>
          </a:xfrm>
        </p:grpSpPr>
        <p:sp>
          <p:nvSpPr>
            <p:cNvPr name="Freeform 89" id="89"/>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90" id="90"/>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91" id="91"/>
          <p:cNvGrpSpPr/>
          <p:nvPr/>
        </p:nvGrpSpPr>
        <p:grpSpPr>
          <a:xfrm rot="0">
            <a:off x="6862852" y="3568576"/>
            <a:ext cx="2087187" cy="2164717"/>
            <a:chOff x="0" y="0"/>
            <a:chExt cx="2782916" cy="2886290"/>
          </a:xfrm>
        </p:grpSpPr>
        <p:sp>
          <p:nvSpPr>
            <p:cNvPr name="Freeform 92" id="92"/>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93" id="93"/>
          <p:cNvGrpSpPr/>
          <p:nvPr/>
        </p:nvGrpSpPr>
        <p:grpSpPr>
          <a:xfrm rot="0">
            <a:off x="6862852" y="2813841"/>
            <a:ext cx="2087187" cy="771850"/>
            <a:chOff x="0" y="0"/>
            <a:chExt cx="2782916" cy="1029133"/>
          </a:xfrm>
        </p:grpSpPr>
        <p:sp>
          <p:nvSpPr>
            <p:cNvPr name="Freeform 94" id="94"/>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95" id="95"/>
          <p:cNvGrpSpPr/>
          <p:nvPr/>
        </p:nvGrpSpPr>
        <p:grpSpPr>
          <a:xfrm rot="0">
            <a:off x="6862852" y="2813841"/>
            <a:ext cx="2087187" cy="771850"/>
            <a:chOff x="0" y="0"/>
            <a:chExt cx="2782916" cy="1029133"/>
          </a:xfrm>
        </p:grpSpPr>
        <p:sp>
          <p:nvSpPr>
            <p:cNvPr name="Freeform 96" id="96"/>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97" id="97"/>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August</a:t>
              </a:r>
            </a:p>
          </p:txBody>
        </p:sp>
      </p:grpSp>
      <p:sp>
        <p:nvSpPr>
          <p:cNvPr name="AutoShape 98" id="98"/>
          <p:cNvSpPr/>
          <p:nvPr/>
        </p:nvSpPr>
        <p:spPr>
          <a:xfrm rot="5377778">
            <a:off x="5493946" y="4650934"/>
            <a:ext cx="2164762" cy="0"/>
          </a:xfrm>
          <a:prstGeom prst="line">
            <a:avLst/>
          </a:prstGeom>
          <a:ln cap="rnd" w="9525">
            <a:solidFill>
              <a:srgbClr val="8A88FF"/>
            </a:solidFill>
            <a:prstDash val="solid"/>
            <a:headEnd type="none" len="sm" w="sm"/>
            <a:tailEnd type="none" len="sm" w="sm"/>
          </a:ln>
        </p:spPr>
      </p:sp>
      <p:grpSp>
        <p:nvGrpSpPr>
          <p:cNvPr name="Group 99" id="99"/>
          <p:cNvGrpSpPr/>
          <p:nvPr/>
        </p:nvGrpSpPr>
        <p:grpSpPr>
          <a:xfrm rot="0">
            <a:off x="6535582" y="5648737"/>
            <a:ext cx="119768" cy="152561"/>
            <a:chOff x="0" y="0"/>
            <a:chExt cx="159691" cy="203415"/>
          </a:xfrm>
        </p:grpSpPr>
        <p:sp>
          <p:nvSpPr>
            <p:cNvPr name="Freeform 100" id="100"/>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B4BFE8"/>
            </a:solidFill>
          </p:spPr>
        </p:sp>
        <p:sp>
          <p:nvSpPr>
            <p:cNvPr name="Freeform 101" id="101"/>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02" id="102"/>
          <p:cNvGrpSpPr/>
          <p:nvPr/>
        </p:nvGrpSpPr>
        <p:grpSpPr>
          <a:xfrm rot="-2700000">
            <a:off x="7642756" y="7991565"/>
            <a:ext cx="517998" cy="517998"/>
            <a:chOff x="0" y="0"/>
            <a:chExt cx="690664" cy="690664"/>
          </a:xfrm>
        </p:grpSpPr>
        <p:sp>
          <p:nvSpPr>
            <p:cNvPr name="Freeform 103" id="103"/>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E66EFF"/>
            </a:solidFill>
          </p:spPr>
        </p:sp>
        <p:sp>
          <p:nvSpPr>
            <p:cNvPr name="Freeform 104" id="104"/>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05" id="105"/>
          <p:cNvGrpSpPr/>
          <p:nvPr/>
        </p:nvGrpSpPr>
        <p:grpSpPr>
          <a:xfrm rot="0">
            <a:off x="7733317" y="8047237"/>
            <a:ext cx="337048" cy="406874"/>
            <a:chOff x="0" y="0"/>
            <a:chExt cx="449398" cy="542498"/>
          </a:xfrm>
        </p:grpSpPr>
        <p:sp>
          <p:nvSpPr>
            <p:cNvPr name="Freeform 106" id="106"/>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07" id="107"/>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08" id="108"/>
          <p:cNvGrpSpPr/>
          <p:nvPr/>
        </p:nvGrpSpPr>
        <p:grpSpPr>
          <a:xfrm rot="0">
            <a:off x="8188274" y="5716663"/>
            <a:ext cx="2087187" cy="2164717"/>
            <a:chOff x="0" y="0"/>
            <a:chExt cx="2782916" cy="2886290"/>
          </a:xfrm>
        </p:grpSpPr>
        <p:sp>
          <p:nvSpPr>
            <p:cNvPr name="Freeform 109" id="109"/>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10" id="110"/>
          <p:cNvGrpSpPr/>
          <p:nvPr/>
        </p:nvGrpSpPr>
        <p:grpSpPr>
          <a:xfrm rot="0">
            <a:off x="8188274" y="7864751"/>
            <a:ext cx="2087187" cy="771850"/>
            <a:chOff x="0" y="0"/>
            <a:chExt cx="2782916" cy="1029133"/>
          </a:xfrm>
        </p:grpSpPr>
        <p:sp>
          <p:nvSpPr>
            <p:cNvPr name="Freeform 111" id="111"/>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12" id="112"/>
          <p:cNvGrpSpPr/>
          <p:nvPr/>
        </p:nvGrpSpPr>
        <p:grpSpPr>
          <a:xfrm rot="0">
            <a:off x="8188274" y="7864751"/>
            <a:ext cx="2087187" cy="771850"/>
            <a:chOff x="0" y="0"/>
            <a:chExt cx="2782916" cy="1029133"/>
          </a:xfrm>
        </p:grpSpPr>
        <p:sp>
          <p:nvSpPr>
            <p:cNvPr name="Freeform 113" id="113"/>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114" id="114"/>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September</a:t>
              </a:r>
            </a:p>
          </p:txBody>
        </p:sp>
      </p:grpSp>
      <p:sp>
        <p:nvSpPr>
          <p:cNvPr name="AutoShape 115" id="115"/>
          <p:cNvSpPr/>
          <p:nvPr/>
        </p:nvSpPr>
        <p:spPr>
          <a:xfrm rot="5377778">
            <a:off x="6819368" y="6799022"/>
            <a:ext cx="2164762" cy="0"/>
          </a:xfrm>
          <a:prstGeom prst="line">
            <a:avLst/>
          </a:prstGeom>
          <a:ln cap="rnd" w="9525">
            <a:solidFill>
              <a:srgbClr val="8A88FF"/>
            </a:solidFill>
            <a:prstDash val="solid"/>
            <a:headEnd type="none" len="sm" w="sm"/>
            <a:tailEnd type="none" len="sm" w="sm"/>
          </a:ln>
        </p:spPr>
      </p:sp>
      <p:grpSp>
        <p:nvGrpSpPr>
          <p:cNvPr name="Group 116" id="116"/>
          <p:cNvGrpSpPr/>
          <p:nvPr/>
        </p:nvGrpSpPr>
        <p:grpSpPr>
          <a:xfrm rot="0">
            <a:off x="7861004" y="5648737"/>
            <a:ext cx="119768" cy="152561"/>
            <a:chOff x="0" y="0"/>
            <a:chExt cx="159691" cy="203415"/>
          </a:xfrm>
        </p:grpSpPr>
        <p:sp>
          <p:nvSpPr>
            <p:cNvPr name="Freeform 117" id="117"/>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BDC7E5"/>
            </a:solidFill>
          </p:spPr>
        </p:sp>
        <p:sp>
          <p:nvSpPr>
            <p:cNvPr name="Freeform 118" id="118"/>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19" id="119"/>
          <p:cNvGrpSpPr/>
          <p:nvPr/>
        </p:nvGrpSpPr>
        <p:grpSpPr>
          <a:xfrm rot="8100000">
            <a:off x="8968166" y="2940656"/>
            <a:ext cx="517998" cy="517998"/>
            <a:chOff x="0" y="0"/>
            <a:chExt cx="690664" cy="690664"/>
          </a:xfrm>
        </p:grpSpPr>
        <p:sp>
          <p:nvSpPr>
            <p:cNvPr name="Freeform 120" id="120"/>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FF69FD"/>
            </a:solidFill>
          </p:spPr>
        </p:sp>
        <p:sp>
          <p:nvSpPr>
            <p:cNvPr name="Freeform 121" id="121"/>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22" id="122"/>
          <p:cNvGrpSpPr/>
          <p:nvPr/>
        </p:nvGrpSpPr>
        <p:grpSpPr>
          <a:xfrm rot="0">
            <a:off x="9058739" y="2996328"/>
            <a:ext cx="337048" cy="406874"/>
            <a:chOff x="0" y="0"/>
            <a:chExt cx="449398" cy="542498"/>
          </a:xfrm>
        </p:grpSpPr>
        <p:sp>
          <p:nvSpPr>
            <p:cNvPr name="Freeform 123" id="123"/>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24" id="124"/>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25" id="125"/>
          <p:cNvGrpSpPr/>
          <p:nvPr/>
        </p:nvGrpSpPr>
        <p:grpSpPr>
          <a:xfrm rot="0">
            <a:off x="9513696" y="3568576"/>
            <a:ext cx="2087187" cy="2164717"/>
            <a:chOff x="0" y="0"/>
            <a:chExt cx="2782916" cy="2886290"/>
          </a:xfrm>
        </p:grpSpPr>
        <p:sp>
          <p:nvSpPr>
            <p:cNvPr name="Freeform 126" id="126"/>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27" id="127"/>
          <p:cNvGrpSpPr/>
          <p:nvPr/>
        </p:nvGrpSpPr>
        <p:grpSpPr>
          <a:xfrm rot="0">
            <a:off x="9513696" y="2813841"/>
            <a:ext cx="2087187" cy="771850"/>
            <a:chOff x="0" y="0"/>
            <a:chExt cx="2782916" cy="1029133"/>
          </a:xfrm>
        </p:grpSpPr>
        <p:sp>
          <p:nvSpPr>
            <p:cNvPr name="Freeform 128" id="128"/>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29" id="129"/>
          <p:cNvGrpSpPr/>
          <p:nvPr/>
        </p:nvGrpSpPr>
        <p:grpSpPr>
          <a:xfrm rot="0">
            <a:off x="9513696" y="2813841"/>
            <a:ext cx="2087187" cy="771850"/>
            <a:chOff x="0" y="0"/>
            <a:chExt cx="2782916" cy="1029133"/>
          </a:xfrm>
        </p:grpSpPr>
        <p:sp>
          <p:nvSpPr>
            <p:cNvPr name="Freeform 130" id="130"/>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131" id="131"/>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October</a:t>
              </a:r>
            </a:p>
          </p:txBody>
        </p:sp>
      </p:grpSp>
      <p:sp>
        <p:nvSpPr>
          <p:cNvPr name="AutoShape 132" id="132"/>
          <p:cNvSpPr/>
          <p:nvPr/>
        </p:nvSpPr>
        <p:spPr>
          <a:xfrm rot="5377778">
            <a:off x="8144790" y="4650934"/>
            <a:ext cx="2164762" cy="0"/>
          </a:xfrm>
          <a:prstGeom prst="line">
            <a:avLst/>
          </a:prstGeom>
          <a:ln cap="rnd" w="9525">
            <a:solidFill>
              <a:srgbClr val="8A88FF"/>
            </a:solidFill>
            <a:prstDash val="solid"/>
            <a:headEnd type="none" len="sm" w="sm"/>
            <a:tailEnd type="none" len="sm" w="sm"/>
          </a:ln>
        </p:spPr>
      </p:sp>
      <p:grpSp>
        <p:nvGrpSpPr>
          <p:cNvPr name="Group 133" id="133"/>
          <p:cNvGrpSpPr/>
          <p:nvPr/>
        </p:nvGrpSpPr>
        <p:grpSpPr>
          <a:xfrm rot="0">
            <a:off x="9186426" y="5648737"/>
            <a:ext cx="119768" cy="152561"/>
            <a:chOff x="0" y="0"/>
            <a:chExt cx="159691" cy="203415"/>
          </a:xfrm>
        </p:grpSpPr>
        <p:sp>
          <p:nvSpPr>
            <p:cNvPr name="Freeform 134" id="134"/>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C4CDE2"/>
            </a:solidFill>
          </p:spPr>
        </p:sp>
        <p:sp>
          <p:nvSpPr>
            <p:cNvPr name="Freeform 135" id="135"/>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36" id="136"/>
          <p:cNvGrpSpPr/>
          <p:nvPr/>
        </p:nvGrpSpPr>
        <p:grpSpPr>
          <a:xfrm rot="-2700000">
            <a:off x="10293600" y="7991565"/>
            <a:ext cx="517998" cy="517998"/>
            <a:chOff x="0" y="0"/>
            <a:chExt cx="690664" cy="690664"/>
          </a:xfrm>
        </p:grpSpPr>
        <p:sp>
          <p:nvSpPr>
            <p:cNvPr name="Freeform 137" id="137"/>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FF64E2"/>
            </a:solidFill>
          </p:spPr>
        </p:sp>
        <p:sp>
          <p:nvSpPr>
            <p:cNvPr name="Freeform 138" id="138"/>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39" id="139"/>
          <p:cNvGrpSpPr/>
          <p:nvPr/>
        </p:nvGrpSpPr>
        <p:grpSpPr>
          <a:xfrm rot="0">
            <a:off x="10384161" y="8047237"/>
            <a:ext cx="337048" cy="406874"/>
            <a:chOff x="0" y="0"/>
            <a:chExt cx="449398" cy="542498"/>
          </a:xfrm>
        </p:grpSpPr>
        <p:sp>
          <p:nvSpPr>
            <p:cNvPr name="Freeform 140" id="140"/>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41" id="141"/>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42" id="142"/>
          <p:cNvGrpSpPr/>
          <p:nvPr/>
        </p:nvGrpSpPr>
        <p:grpSpPr>
          <a:xfrm rot="0">
            <a:off x="10839118" y="7864751"/>
            <a:ext cx="2087187" cy="771850"/>
            <a:chOff x="0" y="0"/>
            <a:chExt cx="2782916" cy="1029133"/>
          </a:xfrm>
        </p:grpSpPr>
        <p:sp>
          <p:nvSpPr>
            <p:cNvPr name="Freeform 143" id="143"/>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44" id="144"/>
          <p:cNvGrpSpPr/>
          <p:nvPr/>
        </p:nvGrpSpPr>
        <p:grpSpPr>
          <a:xfrm rot="0">
            <a:off x="10839118" y="7864751"/>
            <a:ext cx="2087187" cy="771850"/>
            <a:chOff x="0" y="0"/>
            <a:chExt cx="2782916" cy="1029133"/>
          </a:xfrm>
        </p:grpSpPr>
        <p:sp>
          <p:nvSpPr>
            <p:cNvPr name="Freeform 145" id="145"/>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146" id="146"/>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November</a:t>
              </a:r>
            </a:p>
          </p:txBody>
        </p:sp>
      </p:grpSp>
      <p:sp>
        <p:nvSpPr>
          <p:cNvPr name="AutoShape 147" id="147"/>
          <p:cNvSpPr/>
          <p:nvPr/>
        </p:nvSpPr>
        <p:spPr>
          <a:xfrm rot="5377778">
            <a:off x="9470212" y="6799022"/>
            <a:ext cx="2164762" cy="0"/>
          </a:xfrm>
          <a:prstGeom prst="line">
            <a:avLst/>
          </a:prstGeom>
          <a:ln cap="rnd" w="9525">
            <a:solidFill>
              <a:srgbClr val="8A88FF"/>
            </a:solidFill>
            <a:prstDash val="solid"/>
            <a:headEnd type="none" len="sm" w="sm"/>
            <a:tailEnd type="none" len="sm" w="sm"/>
          </a:ln>
        </p:spPr>
      </p:sp>
      <p:grpSp>
        <p:nvGrpSpPr>
          <p:cNvPr name="Group 148" id="148"/>
          <p:cNvGrpSpPr/>
          <p:nvPr/>
        </p:nvGrpSpPr>
        <p:grpSpPr>
          <a:xfrm rot="0">
            <a:off x="10511848" y="5648737"/>
            <a:ext cx="119768" cy="152561"/>
            <a:chOff x="0" y="0"/>
            <a:chExt cx="159691" cy="203415"/>
          </a:xfrm>
        </p:grpSpPr>
        <p:sp>
          <p:nvSpPr>
            <p:cNvPr name="Freeform 149" id="149"/>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CBD3E0"/>
            </a:solidFill>
          </p:spPr>
        </p:sp>
        <p:sp>
          <p:nvSpPr>
            <p:cNvPr name="Freeform 150" id="150"/>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51" id="151"/>
          <p:cNvGrpSpPr/>
          <p:nvPr/>
        </p:nvGrpSpPr>
        <p:grpSpPr>
          <a:xfrm rot="8100000">
            <a:off x="11619010" y="2940656"/>
            <a:ext cx="517998" cy="517998"/>
            <a:chOff x="0" y="0"/>
            <a:chExt cx="690664" cy="690664"/>
          </a:xfrm>
        </p:grpSpPr>
        <p:sp>
          <p:nvSpPr>
            <p:cNvPr name="Freeform 152" id="152"/>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FF5FC7"/>
            </a:solidFill>
          </p:spPr>
        </p:sp>
        <p:sp>
          <p:nvSpPr>
            <p:cNvPr name="Freeform 153" id="153"/>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54" id="154"/>
          <p:cNvGrpSpPr/>
          <p:nvPr/>
        </p:nvGrpSpPr>
        <p:grpSpPr>
          <a:xfrm rot="0">
            <a:off x="11709583" y="2996328"/>
            <a:ext cx="337048" cy="406874"/>
            <a:chOff x="0" y="0"/>
            <a:chExt cx="449398" cy="542498"/>
          </a:xfrm>
        </p:grpSpPr>
        <p:sp>
          <p:nvSpPr>
            <p:cNvPr name="Freeform 155" id="155"/>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56" id="156"/>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57" id="157"/>
          <p:cNvGrpSpPr/>
          <p:nvPr/>
        </p:nvGrpSpPr>
        <p:grpSpPr>
          <a:xfrm rot="0">
            <a:off x="12164540" y="3568576"/>
            <a:ext cx="2087187" cy="2164717"/>
            <a:chOff x="0" y="0"/>
            <a:chExt cx="2782916" cy="2886290"/>
          </a:xfrm>
        </p:grpSpPr>
        <p:sp>
          <p:nvSpPr>
            <p:cNvPr name="Freeform 158" id="158"/>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59" id="159"/>
          <p:cNvGrpSpPr/>
          <p:nvPr/>
        </p:nvGrpSpPr>
        <p:grpSpPr>
          <a:xfrm rot="0">
            <a:off x="12164540" y="3568576"/>
            <a:ext cx="2087187" cy="2164717"/>
            <a:chOff x="0" y="0"/>
            <a:chExt cx="2782916" cy="2886290"/>
          </a:xfrm>
        </p:grpSpPr>
        <p:sp>
          <p:nvSpPr>
            <p:cNvPr name="Freeform 160" id="160"/>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161" id="161"/>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Solution evaluation</a:t>
              </a:r>
            </a:p>
          </p:txBody>
        </p:sp>
      </p:grpSp>
      <p:grpSp>
        <p:nvGrpSpPr>
          <p:cNvPr name="Group 162" id="162"/>
          <p:cNvGrpSpPr/>
          <p:nvPr/>
        </p:nvGrpSpPr>
        <p:grpSpPr>
          <a:xfrm rot="0">
            <a:off x="12164540" y="2813841"/>
            <a:ext cx="2087187" cy="771850"/>
            <a:chOff x="0" y="0"/>
            <a:chExt cx="2782916" cy="1029133"/>
          </a:xfrm>
        </p:grpSpPr>
        <p:sp>
          <p:nvSpPr>
            <p:cNvPr name="Freeform 163" id="163"/>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64" id="164"/>
          <p:cNvGrpSpPr/>
          <p:nvPr/>
        </p:nvGrpSpPr>
        <p:grpSpPr>
          <a:xfrm rot="0">
            <a:off x="12164540" y="2813841"/>
            <a:ext cx="2087187" cy="771850"/>
            <a:chOff x="0" y="0"/>
            <a:chExt cx="2782916" cy="1029133"/>
          </a:xfrm>
        </p:grpSpPr>
        <p:sp>
          <p:nvSpPr>
            <p:cNvPr name="Freeform 165" id="165"/>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166" id="166"/>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December</a:t>
              </a:r>
            </a:p>
          </p:txBody>
        </p:sp>
      </p:grpSp>
      <p:sp>
        <p:nvSpPr>
          <p:cNvPr name="AutoShape 167" id="167"/>
          <p:cNvSpPr/>
          <p:nvPr/>
        </p:nvSpPr>
        <p:spPr>
          <a:xfrm rot="5377778">
            <a:off x="10795635" y="4650934"/>
            <a:ext cx="2164762" cy="0"/>
          </a:xfrm>
          <a:prstGeom prst="line">
            <a:avLst/>
          </a:prstGeom>
          <a:ln cap="rnd" w="9525">
            <a:solidFill>
              <a:srgbClr val="8A88FF"/>
            </a:solidFill>
            <a:prstDash val="solid"/>
            <a:headEnd type="none" len="sm" w="sm"/>
            <a:tailEnd type="none" len="sm" w="sm"/>
          </a:ln>
        </p:spPr>
      </p:sp>
      <p:grpSp>
        <p:nvGrpSpPr>
          <p:cNvPr name="Group 168" id="168"/>
          <p:cNvGrpSpPr/>
          <p:nvPr/>
        </p:nvGrpSpPr>
        <p:grpSpPr>
          <a:xfrm rot="0">
            <a:off x="11837270" y="5648737"/>
            <a:ext cx="119768" cy="152561"/>
            <a:chOff x="0" y="0"/>
            <a:chExt cx="159691" cy="203415"/>
          </a:xfrm>
        </p:grpSpPr>
        <p:sp>
          <p:nvSpPr>
            <p:cNvPr name="Freeform 169" id="169"/>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D2D6DE"/>
            </a:solidFill>
          </p:spPr>
        </p:sp>
        <p:sp>
          <p:nvSpPr>
            <p:cNvPr name="Freeform 170" id="170"/>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71" id="171"/>
          <p:cNvGrpSpPr/>
          <p:nvPr/>
        </p:nvGrpSpPr>
        <p:grpSpPr>
          <a:xfrm rot="-2700000">
            <a:off x="12944444" y="7991565"/>
            <a:ext cx="517998" cy="517998"/>
            <a:chOff x="0" y="0"/>
            <a:chExt cx="690664" cy="690664"/>
          </a:xfrm>
        </p:grpSpPr>
        <p:sp>
          <p:nvSpPr>
            <p:cNvPr name="Freeform 172" id="172"/>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FF5AAB"/>
            </a:solidFill>
          </p:spPr>
        </p:sp>
        <p:sp>
          <p:nvSpPr>
            <p:cNvPr name="Freeform 173" id="173"/>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74" id="174"/>
          <p:cNvGrpSpPr/>
          <p:nvPr/>
        </p:nvGrpSpPr>
        <p:grpSpPr>
          <a:xfrm rot="0">
            <a:off x="13035005" y="8047237"/>
            <a:ext cx="337048" cy="406874"/>
            <a:chOff x="0" y="0"/>
            <a:chExt cx="449398" cy="542498"/>
          </a:xfrm>
        </p:grpSpPr>
        <p:sp>
          <p:nvSpPr>
            <p:cNvPr name="Freeform 175" id="175"/>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76" id="176"/>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77" id="177"/>
          <p:cNvGrpSpPr/>
          <p:nvPr/>
        </p:nvGrpSpPr>
        <p:grpSpPr>
          <a:xfrm rot="0">
            <a:off x="13489962" y="5716663"/>
            <a:ext cx="2087187" cy="2164717"/>
            <a:chOff x="0" y="0"/>
            <a:chExt cx="2782916" cy="2886290"/>
          </a:xfrm>
        </p:grpSpPr>
        <p:sp>
          <p:nvSpPr>
            <p:cNvPr name="Freeform 178" id="178"/>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79" id="179"/>
          <p:cNvGrpSpPr/>
          <p:nvPr/>
        </p:nvGrpSpPr>
        <p:grpSpPr>
          <a:xfrm rot="0">
            <a:off x="13489962" y="5716663"/>
            <a:ext cx="2087187" cy="2164717"/>
            <a:chOff x="0" y="0"/>
            <a:chExt cx="2782916" cy="2886290"/>
          </a:xfrm>
        </p:grpSpPr>
        <p:sp>
          <p:nvSpPr>
            <p:cNvPr name="Freeform 180" id="180"/>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181" id="181"/>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Public voting</a:t>
              </a:r>
            </a:p>
          </p:txBody>
        </p:sp>
      </p:grpSp>
      <p:grpSp>
        <p:nvGrpSpPr>
          <p:cNvPr name="Group 182" id="182"/>
          <p:cNvGrpSpPr/>
          <p:nvPr/>
        </p:nvGrpSpPr>
        <p:grpSpPr>
          <a:xfrm rot="0">
            <a:off x="13489962" y="7864751"/>
            <a:ext cx="2087187" cy="771850"/>
            <a:chOff x="0" y="0"/>
            <a:chExt cx="2782916" cy="1029133"/>
          </a:xfrm>
        </p:grpSpPr>
        <p:sp>
          <p:nvSpPr>
            <p:cNvPr name="Freeform 183" id="183"/>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184" id="184"/>
          <p:cNvGrpSpPr/>
          <p:nvPr/>
        </p:nvGrpSpPr>
        <p:grpSpPr>
          <a:xfrm rot="0">
            <a:off x="13489962" y="7864751"/>
            <a:ext cx="2087187" cy="771850"/>
            <a:chOff x="0" y="0"/>
            <a:chExt cx="2782916" cy="1029133"/>
          </a:xfrm>
        </p:grpSpPr>
        <p:sp>
          <p:nvSpPr>
            <p:cNvPr name="Freeform 185" id="185"/>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186" id="186"/>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January</a:t>
              </a:r>
            </a:p>
          </p:txBody>
        </p:sp>
      </p:grpSp>
      <p:sp>
        <p:nvSpPr>
          <p:cNvPr name="AutoShape 187" id="187"/>
          <p:cNvSpPr/>
          <p:nvPr/>
        </p:nvSpPr>
        <p:spPr>
          <a:xfrm rot="5377778">
            <a:off x="12121057" y="6799022"/>
            <a:ext cx="2164762" cy="0"/>
          </a:xfrm>
          <a:prstGeom prst="line">
            <a:avLst/>
          </a:prstGeom>
          <a:ln cap="rnd" w="9525">
            <a:solidFill>
              <a:srgbClr val="8A88FF"/>
            </a:solidFill>
            <a:prstDash val="solid"/>
            <a:headEnd type="none" len="sm" w="sm"/>
            <a:tailEnd type="none" len="sm" w="sm"/>
          </a:ln>
        </p:spPr>
      </p:sp>
      <p:grpSp>
        <p:nvGrpSpPr>
          <p:cNvPr name="Group 188" id="188"/>
          <p:cNvGrpSpPr/>
          <p:nvPr/>
        </p:nvGrpSpPr>
        <p:grpSpPr>
          <a:xfrm rot="0">
            <a:off x="13162692" y="5648737"/>
            <a:ext cx="119768" cy="152561"/>
            <a:chOff x="0" y="0"/>
            <a:chExt cx="159691" cy="203415"/>
          </a:xfrm>
        </p:grpSpPr>
        <p:sp>
          <p:nvSpPr>
            <p:cNvPr name="Freeform 189" id="189"/>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FF5AAB"/>
            </a:solidFill>
          </p:spPr>
        </p:sp>
        <p:sp>
          <p:nvSpPr>
            <p:cNvPr name="Freeform 190" id="190"/>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grpSp>
        <p:nvGrpSpPr>
          <p:cNvPr name="Group 191" id="191"/>
          <p:cNvGrpSpPr/>
          <p:nvPr/>
        </p:nvGrpSpPr>
        <p:grpSpPr>
          <a:xfrm rot="8100000">
            <a:off x="14269854" y="2940656"/>
            <a:ext cx="517998" cy="517998"/>
            <a:chOff x="0" y="0"/>
            <a:chExt cx="690664" cy="690664"/>
          </a:xfrm>
        </p:grpSpPr>
        <p:sp>
          <p:nvSpPr>
            <p:cNvPr name="Freeform 192" id="192"/>
            <p:cNvSpPr/>
            <p:nvPr/>
          </p:nvSpPr>
          <p:spPr>
            <a:xfrm flipH="false" flipV="false" rot="0">
              <a:off x="9525" y="-40640"/>
              <a:ext cx="718312" cy="718185"/>
            </a:xfrm>
            <a:custGeom>
              <a:avLst/>
              <a:gdLst/>
              <a:ahLst/>
              <a:cxnLst/>
              <a:rect r="r" b="b" t="t" l="l"/>
              <a:pathLst>
                <a:path h="718185" w="718312">
                  <a:moveTo>
                    <a:pt x="0" y="384175"/>
                  </a:moveTo>
                  <a:cubicBezTo>
                    <a:pt x="0" y="199771"/>
                    <a:pt x="149606" y="50165"/>
                    <a:pt x="334010" y="50165"/>
                  </a:cubicBezTo>
                  <a:cubicBezTo>
                    <a:pt x="462153" y="50165"/>
                    <a:pt x="590169" y="33401"/>
                    <a:pt x="718312" y="0"/>
                  </a:cubicBezTo>
                  <a:cubicBezTo>
                    <a:pt x="684911" y="128016"/>
                    <a:pt x="668147" y="256159"/>
                    <a:pt x="668147" y="384175"/>
                  </a:cubicBezTo>
                  <a:cubicBezTo>
                    <a:pt x="668147" y="568706"/>
                    <a:pt x="518541" y="718185"/>
                    <a:pt x="334137" y="718185"/>
                  </a:cubicBezTo>
                  <a:cubicBezTo>
                    <a:pt x="149733" y="718185"/>
                    <a:pt x="0" y="568706"/>
                    <a:pt x="0" y="384175"/>
                  </a:cubicBezTo>
                  <a:close/>
                </a:path>
              </a:pathLst>
            </a:custGeom>
            <a:solidFill>
              <a:srgbClr val="FE558E"/>
            </a:solidFill>
          </p:spPr>
        </p:sp>
        <p:sp>
          <p:nvSpPr>
            <p:cNvPr name="Freeform 193" id="193"/>
            <p:cNvSpPr/>
            <p:nvPr/>
          </p:nvSpPr>
          <p:spPr>
            <a:xfrm flipH="false" flipV="false" rot="0">
              <a:off x="0" y="-50673"/>
              <a:ext cx="737870" cy="737870"/>
            </a:xfrm>
            <a:custGeom>
              <a:avLst/>
              <a:gdLst/>
              <a:ahLst/>
              <a:cxnLst/>
              <a:rect r="r" b="b" t="t" l="l"/>
              <a:pathLst>
                <a:path h="737870" w="737870">
                  <a:moveTo>
                    <a:pt x="0" y="394208"/>
                  </a:moveTo>
                  <a:cubicBezTo>
                    <a:pt x="0" y="204470"/>
                    <a:pt x="153797" y="50673"/>
                    <a:pt x="343535" y="50673"/>
                  </a:cubicBezTo>
                  <a:cubicBezTo>
                    <a:pt x="470789" y="50673"/>
                    <a:pt x="598043" y="34036"/>
                    <a:pt x="725424" y="889"/>
                  </a:cubicBezTo>
                  <a:cubicBezTo>
                    <a:pt x="728726" y="0"/>
                    <a:pt x="732155" y="1016"/>
                    <a:pt x="734568" y="3429"/>
                  </a:cubicBezTo>
                  <a:cubicBezTo>
                    <a:pt x="736981" y="5842"/>
                    <a:pt x="737870" y="9271"/>
                    <a:pt x="737108" y="12573"/>
                  </a:cubicBezTo>
                  <a:cubicBezTo>
                    <a:pt x="703961" y="139827"/>
                    <a:pt x="687324" y="267081"/>
                    <a:pt x="687324" y="394335"/>
                  </a:cubicBezTo>
                  <a:lnTo>
                    <a:pt x="677799" y="394335"/>
                  </a:lnTo>
                  <a:lnTo>
                    <a:pt x="687324" y="394335"/>
                  </a:lnTo>
                  <a:cubicBezTo>
                    <a:pt x="687197" y="584073"/>
                    <a:pt x="533400" y="737870"/>
                    <a:pt x="343535" y="737870"/>
                  </a:cubicBezTo>
                  <a:lnTo>
                    <a:pt x="343535" y="728345"/>
                  </a:lnTo>
                  <a:lnTo>
                    <a:pt x="343535" y="737870"/>
                  </a:lnTo>
                  <a:cubicBezTo>
                    <a:pt x="153797" y="737870"/>
                    <a:pt x="0" y="584073"/>
                    <a:pt x="0" y="394208"/>
                  </a:cubicBezTo>
                  <a:lnTo>
                    <a:pt x="9525" y="394208"/>
                  </a:lnTo>
                  <a:lnTo>
                    <a:pt x="0" y="394208"/>
                  </a:lnTo>
                  <a:moveTo>
                    <a:pt x="19050" y="394208"/>
                  </a:moveTo>
                  <a:lnTo>
                    <a:pt x="9525" y="394208"/>
                  </a:lnTo>
                  <a:lnTo>
                    <a:pt x="19050" y="394208"/>
                  </a:lnTo>
                  <a:cubicBezTo>
                    <a:pt x="19050" y="573405"/>
                    <a:pt x="164338" y="718693"/>
                    <a:pt x="343535" y="718693"/>
                  </a:cubicBezTo>
                  <a:cubicBezTo>
                    <a:pt x="522732" y="718693"/>
                    <a:pt x="668147" y="573532"/>
                    <a:pt x="668147" y="394208"/>
                  </a:cubicBezTo>
                  <a:cubicBezTo>
                    <a:pt x="668147" y="265303"/>
                    <a:pt x="684911" y="136398"/>
                    <a:pt x="718566" y="7620"/>
                  </a:cubicBezTo>
                  <a:lnTo>
                    <a:pt x="727837" y="10033"/>
                  </a:lnTo>
                  <a:lnTo>
                    <a:pt x="730250" y="19304"/>
                  </a:lnTo>
                  <a:cubicBezTo>
                    <a:pt x="601345" y="52959"/>
                    <a:pt x="472440" y="69723"/>
                    <a:pt x="343535" y="69723"/>
                  </a:cubicBezTo>
                  <a:lnTo>
                    <a:pt x="343535" y="60198"/>
                  </a:lnTo>
                  <a:lnTo>
                    <a:pt x="343535" y="69723"/>
                  </a:lnTo>
                  <a:cubicBezTo>
                    <a:pt x="164338" y="69723"/>
                    <a:pt x="19050" y="215011"/>
                    <a:pt x="19050" y="394208"/>
                  </a:cubicBezTo>
                  <a:close/>
                </a:path>
              </a:pathLst>
            </a:custGeom>
            <a:solidFill>
              <a:srgbClr val="8A88FF"/>
            </a:solidFill>
          </p:spPr>
        </p:sp>
      </p:grpSp>
      <p:grpSp>
        <p:nvGrpSpPr>
          <p:cNvPr name="Group 194" id="194"/>
          <p:cNvGrpSpPr/>
          <p:nvPr/>
        </p:nvGrpSpPr>
        <p:grpSpPr>
          <a:xfrm rot="0">
            <a:off x="14360427" y="2996328"/>
            <a:ext cx="337048" cy="406874"/>
            <a:chOff x="0" y="0"/>
            <a:chExt cx="449398" cy="542498"/>
          </a:xfrm>
        </p:grpSpPr>
        <p:sp>
          <p:nvSpPr>
            <p:cNvPr name="Freeform 195" id="195"/>
            <p:cNvSpPr/>
            <p:nvPr/>
          </p:nvSpPr>
          <p:spPr>
            <a:xfrm flipH="false" flipV="false" rot="0">
              <a:off x="9525" y="9525"/>
              <a:ext cx="430784" cy="519938"/>
            </a:xfrm>
            <a:custGeom>
              <a:avLst/>
              <a:gdLst/>
              <a:ahLst/>
              <a:cxnLst/>
              <a:rect r="r" b="b" t="t" l="l"/>
              <a:pathLst>
                <a:path h="519938" w="430784">
                  <a:moveTo>
                    <a:pt x="0" y="259969"/>
                  </a:moveTo>
                  <a:cubicBezTo>
                    <a:pt x="0" y="116459"/>
                    <a:pt x="96393" y="0"/>
                    <a:pt x="215392" y="0"/>
                  </a:cubicBezTo>
                  <a:cubicBezTo>
                    <a:pt x="334391" y="0"/>
                    <a:pt x="430784" y="116459"/>
                    <a:pt x="430784" y="259969"/>
                  </a:cubicBezTo>
                  <a:cubicBezTo>
                    <a:pt x="430784" y="403479"/>
                    <a:pt x="334264" y="519938"/>
                    <a:pt x="215392" y="519938"/>
                  </a:cubicBezTo>
                  <a:cubicBezTo>
                    <a:pt x="96520" y="519938"/>
                    <a:pt x="0" y="403606"/>
                    <a:pt x="0" y="259969"/>
                  </a:cubicBezTo>
                  <a:close/>
                </a:path>
              </a:pathLst>
            </a:custGeom>
            <a:solidFill>
              <a:srgbClr val="FFFFFF">
                <a:alpha val="79608"/>
              </a:srgbClr>
            </a:solidFill>
          </p:spPr>
        </p:sp>
        <p:sp>
          <p:nvSpPr>
            <p:cNvPr name="Freeform 196" id="196"/>
            <p:cNvSpPr/>
            <p:nvPr/>
          </p:nvSpPr>
          <p:spPr>
            <a:xfrm flipH="false" flipV="false" rot="0">
              <a:off x="0" y="0"/>
              <a:ext cx="449834" cy="538988"/>
            </a:xfrm>
            <a:custGeom>
              <a:avLst/>
              <a:gdLst/>
              <a:ahLst/>
              <a:cxnLst/>
              <a:rect r="r" b="b" t="t" l="l"/>
              <a:pathLst>
                <a:path h="538988" w="449834">
                  <a:moveTo>
                    <a:pt x="0" y="269494"/>
                  </a:moveTo>
                  <a:cubicBezTo>
                    <a:pt x="0" y="122428"/>
                    <a:pt x="99060" y="0"/>
                    <a:pt x="224917" y="0"/>
                  </a:cubicBezTo>
                  <a:lnTo>
                    <a:pt x="224917" y="9525"/>
                  </a:lnTo>
                  <a:lnTo>
                    <a:pt x="224917" y="0"/>
                  </a:lnTo>
                  <a:cubicBezTo>
                    <a:pt x="350774" y="0"/>
                    <a:pt x="449834" y="122428"/>
                    <a:pt x="449834" y="269494"/>
                  </a:cubicBezTo>
                  <a:cubicBezTo>
                    <a:pt x="449834" y="416560"/>
                    <a:pt x="350774" y="538988"/>
                    <a:pt x="224917" y="538988"/>
                  </a:cubicBezTo>
                  <a:lnTo>
                    <a:pt x="224917" y="529463"/>
                  </a:lnTo>
                  <a:lnTo>
                    <a:pt x="224917" y="538988"/>
                  </a:lnTo>
                  <a:cubicBezTo>
                    <a:pt x="99060" y="538988"/>
                    <a:pt x="0" y="416560"/>
                    <a:pt x="0" y="269494"/>
                  </a:cubicBezTo>
                  <a:lnTo>
                    <a:pt x="9525" y="269494"/>
                  </a:lnTo>
                  <a:lnTo>
                    <a:pt x="15494" y="276987"/>
                  </a:lnTo>
                  <a:cubicBezTo>
                    <a:pt x="12573" y="279273"/>
                    <a:pt x="8763" y="279781"/>
                    <a:pt x="5461" y="278130"/>
                  </a:cubicBezTo>
                  <a:cubicBezTo>
                    <a:pt x="2159" y="276479"/>
                    <a:pt x="0" y="273177"/>
                    <a:pt x="0" y="269494"/>
                  </a:cubicBezTo>
                  <a:moveTo>
                    <a:pt x="19050" y="269494"/>
                  </a:moveTo>
                  <a:lnTo>
                    <a:pt x="9525" y="269494"/>
                  </a:lnTo>
                  <a:lnTo>
                    <a:pt x="3556" y="262001"/>
                  </a:lnTo>
                  <a:cubicBezTo>
                    <a:pt x="6477" y="259715"/>
                    <a:pt x="10287" y="259207"/>
                    <a:pt x="13589" y="260858"/>
                  </a:cubicBezTo>
                  <a:cubicBezTo>
                    <a:pt x="16891" y="262509"/>
                    <a:pt x="19050" y="265811"/>
                    <a:pt x="19050" y="269494"/>
                  </a:cubicBezTo>
                  <a:cubicBezTo>
                    <a:pt x="19050" y="409575"/>
                    <a:pt x="112776" y="519938"/>
                    <a:pt x="224917" y="519938"/>
                  </a:cubicBezTo>
                  <a:cubicBezTo>
                    <a:pt x="337058" y="519938"/>
                    <a:pt x="430784" y="409575"/>
                    <a:pt x="430784" y="269494"/>
                  </a:cubicBezTo>
                  <a:lnTo>
                    <a:pt x="440309" y="269494"/>
                  </a:lnTo>
                  <a:lnTo>
                    <a:pt x="430784" y="269494"/>
                  </a:lnTo>
                  <a:cubicBezTo>
                    <a:pt x="430784" y="129413"/>
                    <a:pt x="337058" y="19050"/>
                    <a:pt x="224917" y="19050"/>
                  </a:cubicBezTo>
                  <a:lnTo>
                    <a:pt x="224917" y="9525"/>
                  </a:lnTo>
                  <a:lnTo>
                    <a:pt x="224917" y="19050"/>
                  </a:lnTo>
                  <a:cubicBezTo>
                    <a:pt x="112776" y="19050"/>
                    <a:pt x="19050" y="129413"/>
                    <a:pt x="19050" y="269494"/>
                  </a:cubicBezTo>
                  <a:close/>
                </a:path>
              </a:pathLst>
            </a:custGeom>
            <a:solidFill>
              <a:srgbClr val="8A88FF"/>
            </a:solidFill>
          </p:spPr>
        </p:sp>
      </p:grpSp>
      <p:grpSp>
        <p:nvGrpSpPr>
          <p:cNvPr name="Group 197" id="197"/>
          <p:cNvGrpSpPr/>
          <p:nvPr/>
        </p:nvGrpSpPr>
        <p:grpSpPr>
          <a:xfrm rot="0">
            <a:off x="14815384" y="3568576"/>
            <a:ext cx="2087187" cy="2164717"/>
            <a:chOff x="0" y="0"/>
            <a:chExt cx="2782916" cy="2886290"/>
          </a:xfrm>
        </p:grpSpPr>
        <p:sp>
          <p:nvSpPr>
            <p:cNvPr name="Freeform 198" id="198"/>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grpSp>
      <p:grpSp>
        <p:nvGrpSpPr>
          <p:cNvPr name="Group 199" id="199"/>
          <p:cNvGrpSpPr/>
          <p:nvPr/>
        </p:nvGrpSpPr>
        <p:grpSpPr>
          <a:xfrm rot="0">
            <a:off x="14815384" y="3568576"/>
            <a:ext cx="2087187" cy="2164717"/>
            <a:chOff x="0" y="0"/>
            <a:chExt cx="2782916" cy="2886290"/>
          </a:xfrm>
        </p:grpSpPr>
        <p:sp>
          <p:nvSpPr>
            <p:cNvPr name="Freeform 200" id="200"/>
            <p:cNvSpPr/>
            <p:nvPr/>
          </p:nvSpPr>
          <p:spPr>
            <a:xfrm flipH="false" flipV="false" rot="0">
              <a:off x="0" y="0"/>
              <a:ext cx="2783332" cy="2882773"/>
            </a:xfrm>
            <a:custGeom>
              <a:avLst/>
              <a:gdLst/>
              <a:ahLst/>
              <a:cxnLst/>
              <a:rect r="r" b="b" t="t" l="l"/>
              <a:pathLst>
                <a:path h="2882773" w="2783332">
                  <a:moveTo>
                    <a:pt x="9525" y="0"/>
                  </a:moveTo>
                  <a:lnTo>
                    <a:pt x="2773807" y="0"/>
                  </a:lnTo>
                  <a:cubicBezTo>
                    <a:pt x="2779014" y="0"/>
                    <a:pt x="2783332" y="4318"/>
                    <a:pt x="2783332" y="9525"/>
                  </a:cubicBezTo>
                  <a:lnTo>
                    <a:pt x="2783332" y="2873248"/>
                  </a:lnTo>
                  <a:cubicBezTo>
                    <a:pt x="2783332" y="2878455"/>
                    <a:pt x="2779014" y="2882773"/>
                    <a:pt x="2773807" y="2882773"/>
                  </a:cubicBezTo>
                  <a:lnTo>
                    <a:pt x="9525" y="2882773"/>
                  </a:lnTo>
                  <a:cubicBezTo>
                    <a:pt x="4318" y="2882773"/>
                    <a:pt x="0" y="2878455"/>
                    <a:pt x="0" y="2873248"/>
                  </a:cubicBezTo>
                  <a:lnTo>
                    <a:pt x="0" y="9525"/>
                  </a:lnTo>
                  <a:cubicBezTo>
                    <a:pt x="0" y="4318"/>
                    <a:pt x="4318" y="0"/>
                    <a:pt x="9525" y="0"/>
                  </a:cubicBezTo>
                  <a:moveTo>
                    <a:pt x="9525" y="19050"/>
                  </a:moveTo>
                  <a:lnTo>
                    <a:pt x="9525" y="9525"/>
                  </a:lnTo>
                  <a:lnTo>
                    <a:pt x="19050" y="9525"/>
                  </a:lnTo>
                  <a:lnTo>
                    <a:pt x="19050" y="2873248"/>
                  </a:lnTo>
                  <a:lnTo>
                    <a:pt x="9525" y="2873248"/>
                  </a:lnTo>
                  <a:lnTo>
                    <a:pt x="9525" y="2863723"/>
                  </a:lnTo>
                  <a:lnTo>
                    <a:pt x="2773807" y="2863723"/>
                  </a:lnTo>
                  <a:lnTo>
                    <a:pt x="2773807" y="2873248"/>
                  </a:lnTo>
                  <a:lnTo>
                    <a:pt x="2764282" y="2873248"/>
                  </a:lnTo>
                  <a:lnTo>
                    <a:pt x="2764282" y="9525"/>
                  </a:lnTo>
                  <a:lnTo>
                    <a:pt x="2773807" y="9525"/>
                  </a:lnTo>
                  <a:lnTo>
                    <a:pt x="2773807" y="19050"/>
                  </a:lnTo>
                  <a:lnTo>
                    <a:pt x="9525" y="19050"/>
                  </a:lnTo>
                  <a:close/>
                </a:path>
              </a:pathLst>
            </a:custGeom>
            <a:solidFill>
              <a:srgbClr val="8A88FF"/>
            </a:solidFill>
          </p:spPr>
        </p:sp>
        <p:sp>
          <p:nvSpPr>
            <p:cNvPr name="TextBox 201" id="201"/>
            <p:cNvSpPr txBox="true"/>
            <p:nvPr/>
          </p:nvSpPr>
          <p:spPr>
            <a:xfrm>
              <a:off x="0" y="-19050"/>
              <a:ext cx="2782916" cy="2905340"/>
            </a:xfrm>
            <a:prstGeom prst="rect">
              <a:avLst/>
            </a:prstGeom>
          </p:spPr>
          <p:txBody>
            <a:bodyPr anchor="ctr" rtlCol="false" tIns="50800" lIns="50800" bIns="50800" rIns="50800"/>
            <a:lstStyle/>
            <a:p>
              <a:pPr algn="ctr">
                <a:lnSpc>
                  <a:spcPts val="2268"/>
                </a:lnSpc>
              </a:pPr>
              <a:r>
                <a:rPr lang="en-US" sz="2100" spc="19">
                  <a:solidFill>
                    <a:srgbClr val="000000"/>
                  </a:solidFill>
                  <a:latin typeface="Calibri (MS)"/>
                  <a:ea typeface="Calibri (MS)"/>
                  <a:cs typeface="Calibri (MS)"/>
                  <a:sym typeface="Calibri (MS)"/>
                </a:rPr>
                <a:t>Awarding ceremony </a:t>
              </a:r>
            </a:p>
          </p:txBody>
        </p:sp>
      </p:grpSp>
      <p:grpSp>
        <p:nvGrpSpPr>
          <p:cNvPr name="Group 202" id="202"/>
          <p:cNvGrpSpPr/>
          <p:nvPr/>
        </p:nvGrpSpPr>
        <p:grpSpPr>
          <a:xfrm rot="0">
            <a:off x="14815384" y="2813841"/>
            <a:ext cx="2087187" cy="771850"/>
            <a:chOff x="0" y="0"/>
            <a:chExt cx="2782916" cy="1029133"/>
          </a:xfrm>
        </p:grpSpPr>
        <p:sp>
          <p:nvSpPr>
            <p:cNvPr name="Freeform 203" id="203"/>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grpSp>
      <p:grpSp>
        <p:nvGrpSpPr>
          <p:cNvPr name="Group 204" id="204"/>
          <p:cNvGrpSpPr/>
          <p:nvPr/>
        </p:nvGrpSpPr>
        <p:grpSpPr>
          <a:xfrm rot="0">
            <a:off x="14815384" y="2813841"/>
            <a:ext cx="2087187" cy="771850"/>
            <a:chOff x="0" y="0"/>
            <a:chExt cx="2782916" cy="1029133"/>
          </a:xfrm>
        </p:grpSpPr>
        <p:sp>
          <p:nvSpPr>
            <p:cNvPr name="Freeform 205" id="205"/>
            <p:cNvSpPr/>
            <p:nvPr/>
          </p:nvSpPr>
          <p:spPr>
            <a:xfrm flipH="false" flipV="false" rot="0">
              <a:off x="0" y="0"/>
              <a:ext cx="2783332" cy="1025652"/>
            </a:xfrm>
            <a:custGeom>
              <a:avLst/>
              <a:gdLst/>
              <a:ahLst/>
              <a:cxnLst/>
              <a:rect r="r" b="b" t="t" l="l"/>
              <a:pathLst>
                <a:path h="1025652" w="2783332">
                  <a:moveTo>
                    <a:pt x="9525" y="0"/>
                  </a:moveTo>
                  <a:lnTo>
                    <a:pt x="2773807" y="0"/>
                  </a:lnTo>
                  <a:cubicBezTo>
                    <a:pt x="2779014" y="0"/>
                    <a:pt x="2783332" y="4318"/>
                    <a:pt x="2783332" y="9525"/>
                  </a:cubicBezTo>
                  <a:lnTo>
                    <a:pt x="2783332" y="1016127"/>
                  </a:lnTo>
                  <a:cubicBezTo>
                    <a:pt x="2783332" y="1021334"/>
                    <a:pt x="2779014" y="1025652"/>
                    <a:pt x="2773807" y="1025652"/>
                  </a:cubicBezTo>
                  <a:lnTo>
                    <a:pt x="9525" y="1025652"/>
                  </a:lnTo>
                  <a:cubicBezTo>
                    <a:pt x="4318" y="1025652"/>
                    <a:pt x="0" y="1021334"/>
                    <a:pt x="0" y="1016127"/>
                  </a:cubicBezTo>
                  <a:lnTo>
                    <a:pt x="0" y="9525"/>
                  </a:lnTo>
                  <a:cubicBezTo>
                    <a:pt x="0" y="4318"/>
                    <a:pt x="4318" y="0"/>
                    <a:pt x="9525" y="0"/>
                  </a:cubicBezTo>
                  <a:moveTo>
                    <a:pt x="9525" y="19050"/>
                  </a:moveTo>
                  <a:lnTo>
                    <a:pt x="9525" y="9525"/>
                  </a:lnTo>
                  <a:lnTo>
                    <a:pt x="19050" y="9525"/>
                  </a:lnTo>
                  <a:lnTo>
                    <a:pt x="19050" y="1016127"/>
                  </a:lnTo>
                  <a:lnTo>
                    <a:pt x="9525" y="1016127"/>
                  </a:lnTo>
                  <a:lnTo>
                    <a:pt x="9525" y="1006602"/>
                  </a:lnTo>
                  <a:lnTo>
                    <a:pt x="2773807" y="1006602"/>
                  </a:lnTo>
                  <a:lnTo>
                    <a:pt x="2773807" y="1016127"/>
                  </a:lnTo>
                  <a:lnTo>
                    <a:pt x="2764282" y="1016127"/>
                  </a:lnTo>
                  <a:lnTo>
                    <a:pt x="2764282" y="9525"/>
                  </a:lnTo>
                  <a:lnTo>
                    <a:pt x="2773807" y="9525"/>
                  </a:lnTo>
                  <a:lnTo>
                    <a:pt x="2773807" y="19050"/>
                  </a:lnTo>
                  <a:lnTo>
                    <a:pt x="9525" y="19050"/>
                  </a:lnTo>
                  <a:close/>
                </a:path>
              </a:pathLst>
            </a:custGeom>
            <a:solidFill>
              <a:srgbClr val="8A88FF"/>
            </a:solidFill>
          </p:spPr>
        </p:sp>
        <p:sp>
          <p:nvSpPr>
            <p:cNvPr name="TextBox 206" id="206"/>
            <p:cNvSpPr txBox="true"/>
            <p:nvPr/>
          </p:nvSpPr>
          <p:spPr>
            <a:xfrm>
              <a:off x="0" y="-28575"/>
              <a:ext cx="2782916" cy="1057708"/>
            </a:xfrm>
            <a:prstGeom prst="rect">
              <a:avLst/>
            </a:prstGeom>
          </p:spPr>
          <p:txBody>
            <a:bodyPr anchor="ctr" rtlCol="false" tIns="50800" lIns="50800" bIns="50800" rIns="50800"/>
            <a:lstStyle/>
            <a:p>
              <a:pPr algn="ctr">
                <a:lnSpc>
                  <a:spcPts val="3240"/>
                </a:lnSpc>
              </a:pPr>
              <a:r>
                <a:rPr lang="en-US" b="true" sz="3000" spc="28">
                  <a:solidFill>
                    <a:srgbClr val="000000"/>
                  </a:solidFill>
                  <a:latin typeface="Calibri (MS) Bold"/>
                  <a:ea typeface="Calibri (MS) Bold"/>
                  <a:cs typeface="Calibri (MS) Bold"/>
                  <a:sym typeface="Calibri (MS) Bold"/>
                </a:rPr>
                <a:t>March</a:t>
              </a:r>
            </a:p>
          </p:txBody>
        </p:sp>
      </p:grpSp>
      <p:sp>
        <p:nvSpPr>
          <p:cNvPr name="AutoShape 207" id="207"/>
          <p:cNvSpPr/>
          <p:nvPr/>
        </p:nvSpPr>
        <p:spPr>
          <a:xfrm rot="5377778">
            <a:off x="13446479" y="4650934"/>
            <a:ext cx="2164762" cy="0"/>
          </a:xfrm>
          <a:prstGeom prst="line">
            <a:avLst/>
          </a:prstGeom>
          <a:ln cap="rnd" w="9525">
            <a:solidFill>
              <a:srgbClr val="8A88FF"/>
            </a:solidFill>
            <a:prstDash val="solid"/>
            <a:headEnd type="none" len="sm" w="sm"/>
            <a:tailEnd type="none" len="sm" w="sm"/>
          </a:ln>
        </p:spPr>
      </p:sp>
      <p:grpSp>
        <p:nvGrpSpPr>
          <p:cNvPr name="Group 208" id="208"/>
          <p:cNvGrpSpPr/>
          <p:nvPr/>
        </p:nvGrpSpPr>
        <p:grpSpPr>
          <a:xfrm rot="0">
            <a:off x="14488114" y="5648737"/>
            <a:ext cx="119768" cy="152561"/>
            <a:chOff x="0" y="0"/>
            <a:chExt cx="159691" cy="203415"/>
          </a:xfrm>
        </p:grpSpPr>
        <p:sp>
          <p:nvSpPr>
            <p:cNvPr name="Freeform 209" id="209"/>
            <p:cNvSpPr/>
            <p:nvPr/>
          </p:nvSpPr>
          <p:spPr>
            <a:xfrm flipH="false" flipV="false" rot="0">
              <a:off x="9525" y="9525"/>
              <a:ext cx="140970" cy="180848"/>
            </a:xfrm>
            <a:custGeom>
              <a:avLst/>
              <a:gdLst/>
              <a:ahLst/>
              <a:cxnLst/>
              <a:rect r="r" b="b" t="t" l="l"/>
              <a:pathLst>
                <a:path h="180848" w="140970">
                  <a:moveTo>
                    <a:pt x="0" y="90424"/>
                  </a:moveTo>
                  <a:cubicBezTo>
                    <a:pt x="0" y="40513"/>
                    <a:pt x="31623" y="0"/>
                    <a:pt x="70485" y="0"/>
                  </a:cubicBezTo>
                  <a:cubicBezTo>
                    <a:pt x="109347" y="0"/>
                    <a:pt x="140970" y="40513"/>
                    <a:pt x="140970" y="90424"/>
                  </a:cubicBezTo>
                  <a:cubicBezTo>
                    <a:pt x="140970" y="140335"/>
                    <a:pt x="109347" y="180848"/>
                    <a:pt x="70485" y="180848"/>
                  </a:cubicBezTo>
                  <a:cubicBezTo>
                    <a:pt x="31623" y="180848"/>
                    <a:pt x="0" y="140335"/>
                    <a:pt x="0" y="90424"/>
                  </a:cubicBezTo>
                  <a:close/>
                </a:path>
              </a:pathLst>
            </a:custGeom>
            <a:solidFill>
              <a:srgbClr val="FE558E"/>
            </a:solidFill>
          </p:spPr>
        </p:sp>
        <p:sp>
          <p:nvSpPr>
            <p:cNvPr name="Freeform 210" id="210"/>
            <p:cNvSpPr/>
            <p:nvPr/>
          </p:nvSpPr>
          <p:spPr>
            <a:xfrm flipH="false" flipV="false" rot="0">
              <a:off x="0" y="0"/>
              <a:ext cx="160020" cy="199898"/>
            </a:xfrm>
            <a:custGeom>
              <a:avLst/>
              <a:gdLst/>
              <a:ahLst/>
              <a:cxnLst/>
              <a:rect r="r" b="b" t="t" l="l"/>
              <a:pathLst>
                <a:path h="199898" w="160020">
                  <a:moveTo>
                    <a:pt x="0" y="99949"/>
                  </a:moveTo>
                  <a:cubicBezTo>
                    <a:pt x="0" y="47117"/>
                    <a:pt x="33782" y="0"/>
                    <a:pt x="80010" y="0"/>
                  </a:cubicBezTo>
                  <a:lnTo>
                    <a:pt x="80010" y="9525"/>
                  </a:lnTo>
                  <a:lnTo>
                    <a:pt x="80010" y="0"/>
                  </a:lnTo>
                  <a:cubicBezTo>
                    <a:pt x="126238" y="0"/>
                    <a:pt x="160020" y="47117"/>
                    <a:pt x="160020" y="99949"/>
                  </a:cubicBezTo>
                  <a:lnTo>
                    <a:pt x="150495" y="99949"/>
                  </a:lnTo>
                  <a:lnTo>
                    <a:pt x="160020" y="99949"/>
                  </a:lnTo>
                  <a:cubicBezTo>
                    <a:pt x="160020" y="152781"/>
                    <a:pt x="126238" y="199898"/>
                    <a:pt x="80010" y="199898"/>
                  </a:cubicBezTo>
                  <a:lnTo>
                    <a:pt x="80010" y="190373"/>
                  </a:lnTo>
                  <a:lnTo>
                    <a:pt x="80010" y="199898"/>
                  </a:lnTo>
                  <a:cubicBezTo>
                    <a:pt x="33782" y="199898"/>
                    <a:pt x="0" y="152781"/>
                    <a:pt x="0" y="99949"/>
                  </a:cubicBezTo>
                  <a:lnTo>
                    <a:pt x="9525" y="99949"/>
                  </a:lnTo>
                  <a:lnTo>
                    <a:pt x="19050" y="99949"/>
                  </a:lnTo>
                  <a:lnTo>
                    <a:pt x="9525" y="99949"/>
                  </a:lnTo>
                  <a:lnTo>
                    <a:pt x="0" y="99949"/>
                  </a:lnTo>
                  <a:moveTo>
                    <a:pt x="19050" y="99949"/>
                  </a:moveTo>
                  <a:cubicBezTo>
                    <a:pt x="19050" y="105156"/>
                    <a:pt x="14732" y="109474"/>
                    <a:pt x="9525" y="109474"/>
                  </a:cubicBezTo>
                  <a:cubicBezTo>
                    <a:pt x="4318" y="109474"/>
                    <a:pt x="0" y="105283"/>
                    <a:pt x="0" y="99949"/>
                  </a:cubicBezTo>
                  <a:cubicBezTo>
                    <a:pt x="0" y="94615"/>
                    <a:pt x="4318" y="90424"/>
                    <a:pt x="9525" y="90424"/>
                  </a:cubicBezTo>
                  <a:cubicBezTo>
                    <a:pt x="14732" y="90424"/>
                    <a:pt x="19050" y="94742"/>
                    <a:pt x="19050" y="99949"/>
                  </a:cubicBezTo>
                  <a:cubicBezTo>
                    <a:pt x="19050" y="146939"/>
                    <a:pt x="48387" y="180848"/>
                    <a:pt x="80010" y="180848"/>
                  </a:cubicBezTo>
                  <a:cubicBezTo>
                    <a:pt x="111633" y="180848"/>
                    <a:pt x="140970" y="146939"/>
                    <a:pt x="140970" y="99949"/>
                  </a:cubicBezTo>
                  <a:cubicBezTo>
                    <a:pt x="140970" y="52959"/>
                    <a:pt x="111633" y="19050"/>
                    <a:pt x="80010" y="19050"/>
                  </a:cubicBezTo>
                  <a:lnTo>
                    <a:pt x="80010" y="9525"/>
                  </a:lnTo>
                  <a:lnTo>
                    <a:pt x="80010" y="19050"/>
                  </a:lnTo>
                  <a:cubicBezTo>
                    <a:pt x="48387" y="19050"/>
                    <a:pt x="19050" y="52959"/>
                    <a:pt x="19050" y="99949"/>
                  </a:cubicBezTo>
                  <a:close/>
                </a:path>
              </a:pathLst>
            </a:custGeom>
            <a:solidFill>
              <a:srgbClr val="8A88FF"/>
            </a:solidFill>
          </p:spPr>
        </p:sp>
      </p:grpSp>
      <p:sp>
        <p:nvSpPr>
          <p:cNvPr name="AutoShape 211" id="211"/>
          <p:cNvSpPr/>
          <p:nvPr/>
        </p:nvSpPr>
        <p:spPr>
          <a:xfrm>
            <a:off x="882881" y="5710662"/>
            <a:ext cx="16471781" cy="6002"/>
          </a:xfrm>
          <a:prstGeom prst="line">
            <a:avLst/>
          </a:prstGeom>
          <a:ln cap="rnd" w="19050">
            <a:solidFill>
              <a:srgbClr val="8A88FF"/>
            </a:solidFill>
            <a:prstDash val="solid"/>
            <a:headEnd type="none" len="sm" w="sm"/>
            <a:tailEnd type="triangle" len="med" w="lg"/>
          </a:ln>
        </p:spPr>
      </p:sp>
      <p:sp>
        <p:nvSpPr>
          <p:cNvPr name="Freeform 212" id="212" descr="A picture containing text  Description automatically generated"/>
          <p:cNvSpPr/>
          <p:nvPr/>
        </p:nvSpPr>
        <p:spPr>
          <a:xfrm flipH="false" flipV="false" rot="0">
            <a:off x="14394700" y="8996094"/>
            <a:ext cx="2959962" cy="776617"/>
          </a:xfrm>
          <a:custGeom>
            <a:avLst/>
            <a:gdLst/>
            <a:ahLst/>
            <a:cxnLst/>
            <a:rect r="r" b="b" t="t" l="l"/>
            <a:pathLst>
              <a:path h="776617" w="2959962">
                <a:moveTo>
                  <a:pt x="0" y="0"/>
                </a:moveTo>
                <a:lnTo>
                  <a:pt x="2959962" y="0"/>
                </a:lnTo>
                <a:lnTo>
                  <a:pt x="2959962" y="776618"/>
                </a:lnTo>
                <a:lnTo>
                  <a:pt x="0" y="776618"/>
                </a:lnTo>
                <a:lnTo>
                  <a:pt x="0" y="0"/>
                </a:lnTo>
                <a:close/>
              </a:path>
            </a:pathLst>
          </a:custGeom>
          <a:blipFill>
            <a:blip r:embed="rId2"/>
            <a:stretch>
              <a:fillRect l="0" t="0" r="0" b="0"/>
            </a:stretch>
          </a:blipFill>
        </p:spPr>
      </p:sp>
      <p:sp>
        <p:nvSpPr>
          <p:cNvPr name="Freeform 213" id="213"/>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3"/>
            <a:stretch>
              <a:fillRect l="0" t="0" r="0" b="-4980783"/>
            </a:stretch>
          </a:blipFill>
        </p:spPr>
      </p:sp>
      <p:sp>
        <p:nvSpPr>
          <p:cNvPr name="TextBox 214" id="214"/>
          <p:cNvSpPr txBox="true"/>
          <p:nvPr/>
        </p:nvSpPr>
        <p:spPr>
          <a:xfrm rot="0">
            <a:off x="465870" y="83819"/>
            <a:ext cx="1886342"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04</a:t>
            </a:r>
          </a:p>
        </p:txBody>
      </p:sp>
      <p:sp>
        <p:nvSpPr>
          <p:cNvPr name="TextBox 215" id="215"/>
          <p:cNvSpPr txBox="true"/>
          <p:nvPr/>
        </p:nvSpPr>
        <p:spPr>
          <a:xfrm rot="0">
            <a:off x="2365896" y="713837"/>
            <a:ext cx="14806650" cy="1085850"/>
          </a:xfrm>
          <a:prstGeom prst="rect">
            <a:avLst/>
          </a:prstGeom>
        </p:spPr>
        <p:txBody>
          <a:bodyPr anchor="t" rtlCol="false" tIns="0" lIns="0" bIns="0" rIns="0">
            <a:spAutoFit/>
          </a:bodyPr>
          <a:lstStyle/>
          <a:p>
            <a:pPr algn="l">
              <a:lnSpc>
                <a:spcPts val="7559"/>
              </a:lnSpc>
            </a:pPr>
            <a:r>
              <a:rPr lang="en-US" b="true" sz="6300" spc="58">
                <a:solidFill>
                  <a:srgbClr val="000000"/>
                </a:solidFill>
                <a:latin typeface="Calibri (MS) Bold"/>
                <a:ea typeface="Calibri (MS) Bold"/>
                <a:cs typeface="Calibri (MS) Bold"/>
                <a:sym typeface="Calibri (MS) Bold"/>
              </a:rPr>
              <a:t>KEY PROJECT MILESTONES</a:t>
            </a:r>
          </a:p>
        </p:txBody>
      </p:sp>
      <p:sp>
        <p:nvSpPr>
          <p:cNvPr name="TextBox 216" id="216"/>
          <p:cNvSpPr txBox="true"/>
          <p:nvPr/>
        </p:nvSpPr>
        <p:spPr>
          <a:xfrm rot="0">
            <a:off x="10840577" y="6079273"/>
            <a:ext cx="2085728" cy="1304925"/>
          </a:xfrm>
          <a:prstGeom prst="rect">
            <a:avLst/>
          </a:prstGeom>
        </p:spPr>
        <p:txBody>
          <a:bodyPr anchor="t" rtlCol="false" tIns="0" lIns="0" bIns="0" rIns="0">
            <a:spAutoFit/>
          </a:bodyPr>
          <a:lstStyle/>
          <a:p>
            <a:pPr algn="ctr">
              <a:lnSpc>
                <a:spcPts val="2511"/>
              </a:lnSpc>
            </a:pPr>
            <a:r>
              <a:rPr lang="en-US" sz="2093" spc="18">
                <a:solidFill>
                  <a:srgbClr val="000000"/>
                </a:solidFill>
                <a:latin typeface="Calibri (MS)"/>
                <a:ea typeface="Calibri (MS)"/>
                <a:cs typeface="Calibri (MS)"/>
                <a:sym typeface="Calibri (MS)"/>
              </a:rPr>
              <a:t>DigiEduHack days: 7-16 November</a:t>
            </a:r>
          </a:p>
          <a:p>
            <a:pPr algn="ctr">
              <a:lnSpc>
                <a:spcPts val="2511"/>
              </a:lnSpc>
            </a:pPr>
          </a:p>
          <a:p>
            <a:pPr algn="ctr">
              <a:lnSpc>
                <a:spcPts val="2511"/>
              </a:lnSpc>
            </a:pPr>
            <a:r>
              <a:rPr lang="en-US" sz="2093" spc="19">
                <a:solidFill>
                  <a:srgbClr val="000000"/>
                </a:solidFill>
                <a:latin typeface="Calibri (MS)"/>
                <a:ea typeface="Calibri (MS)"/>
                <a:cs typeface="Calibri (MS)"/>
                <a:sym typeface="Calibri (MS)"/>
              </a:rPr>
              <a:t>Main Stage Event</a:t>
            </a:r>
          </a:p>
        </p:txBody>
      </p:sp>
      <p:sp>
        <p:nvSpPr>
          <p:cNvPr name="TextBox 217" id="217"/>
          <p:cNvSpPr txBox="true"/>
          <p:nvPr/>
        </p:nvSpPr>
        <p:spPr>
          <a:xfrm rot="0">
            <a:off x="6878024" y="3974659"/>
            <a:ext cx="2085728" cy="1304925"/>
          </a:xfrm>
          <a:prstGeom prst="rect">
            <a:avLst/>
          </a:prstGeom>
        </p:spPr>
        <p:txBody>
          <a:bodyPr anchor="t" rtlCol="false" tIns="0" lIns="0" bIns="0" rIns="0">
            <a:spAutoFit/>
          </a:bodyPr>
          <a:lstStyle/>
          <a:p>
            <a:pPr algn="ctr">
              <a:lnSpc>
                <a:spcPts val="2511"/>
              </a:lnSpc>
            </a:pPr>
            <a:r>
              <a:rPr lang="en-US" sz="2093" spc="19">
                <a:solidFill>
                  <a:srgbClr val="000000"/>
                </a:solidFill>
                <a:latin typeface="Calibri (MS)"/>
                <a:ea typeface="Calibri (MS)"/>
                <a:cs typeface="Calibri (MS)"/>
                <a:sym typeface="Calibri (MS)"/>
              </a:rPr>
              <a:t>Recruit participants, mentors, jury and possibly sponsors</a:t>
            </a:r>
          </a:p>
        </p:txBody>
      </p:sp>
      <p:sp>
        <p:nvSpPr>
          <p:cNvPr name="TextBox 218" id="218"/>
          <p:cNvSpPr txBox="true"/>
          <p:nvPr/>
        </p:nvSpPr>
        <p:spPr>
          <a:xfrm rot="0">
            <a:off x="8184307" y="5808422"/>
            <a:ext cx="2085728" cy="1933575"/>
          </a:xfrm>
          <a:prstGeom prst="rect">
            <a:avLst/>
          </a:prstGeom>
        </p:spPr>
        <p:txBody>
          <a:bodyPr anchor="t" rtlCol="false" tIns="0" lIns="0" bIns="0" rIns="0">
            <a:spAutoFit/>
          </a:bodyPr>
          <a:lstStyle/>
          <a:p>
            <a:pPr algn="ctr">
              <a:lnSpc>
                <a:spcPts val="2511"/>
              </a:lnSpc>
            </a:pPr>
            <a:r>
              <a:rPr lang="en-US" sz="2093" spc="18">
                <a:solidFill>
                  <a:srgbClr val="000000"/>
                </a:solidFill>
                <a:latin typeface="Calibri (MS)"/>
                <a:ea typeface="Calibri (MS)"/>
                <a:cs typeface="Calibri (MS)"/>
                <a:sym typeface="Calibri (MS)"/>
              </a:rPr>
              <a:t>Hold challenge webinar (recommended)</a:t>
            </a:r>
          </a:p>
          <a:p>
            <a:pPr algn="ctr">
              <a:lnSpc>
                <a:spcPts val="2511"/>
              </a:lnSpc>
            </a:pPr>
          </a:p>
          <a:p>
            <a:pPr algn="ctr">
              <a:lnSpc>
                <a:spcPts val="2511"/>
              </a:lnSpc>
            </a:pPr>
            <a:r>
              <a:rPr lang="en-US" sz="2093" spc="19">
                <a:solidFill>
                  <a:srgbClr val="000000"/>
                </a:solidFill>
                <a:latin typeface="Calibri (MS)"/>
                <a:ea typeface="Calibri (MS)"/>
                <a:cs typeface="Calibri (MS)"/>
                <a:sym typeface="Calibri (MS)"/>
              </a:rPr>
              <a:t>Host registration closes</a:t>
            </a:r>
          </a:p>
        </p:txBody>
      </p:sp>
      <p:sp>
        <p:nvSpPr>
          <p:cNvPr name="TextBox 219" id="219"/>
          <p:cNvSpPr txBox="true"/>
          <p:nvPr/>
        </p:nvSpPr>
        <p:spPr>
          <a:xfrm rot="0">
            <a:off x="9528868" y="4255264"/>
            <a:ext cx="2085728" cy="676275"/>
          </a:xfrm>
          <a:prstGeom prst="rect">
            <a:avLst/>
          </a:prstGeom>
        </p:spPr>
        <p:txBody>
          <a:bodyPr anchor="t" rtlCol="false" tIns="0" lIns="0" bIns="0" rIns="0">
            <a:spAutoFit/>
          </a:bodyPr>
          <a:lstStyle/>
          <a:p>
            <a:pPr algn="ctr">
              <a:lnSpc>
                <a:spcPts val="2511"/>
              </a:lnSpc>
            </a:pPr>
            <a:r>
              <a:rPr lang="en-US" sz="2093" spc="19">
                <a:solidFill>
                  <a:srgbClr val="000000"/>
                </a:solidFill>
                <a:latin typeface="Calibri (MS)"/>
                <a:ea typeface="Calibri (MS)"/>
                <a:cs typeface="Calibri (MS)"/>
                <a:sym typeface="Calibri (MS)"/>
              </a:rPr>
              <a:t>Onboard teams, mentors and jury</a:t>
            </a:r>
          </a:p>
        </p:txBody>
      </p:sp>
      <p:sp>
        <p:nvSpPr>
          <p:cNvPr name="Freeform 220" id="220"/>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115434" y="655222"/>
            <a:ext cx="14807100" cy="1114425"/>
          </a:xfrm>
          <a:prstGeom prst="rect">
            <a:avLst/>
          </a:prstGeom>
        </p:spPr>
        <p:txBody>
          <a:bodyPr anchor="t" rtlCol="false" tIns="0" lIns="0" bIns="0" rIns="0">
            <a:spAutoFit/>
          </a:bodyPr>
          <a:lstStyle/>
          <a:p>
            <a:pPr algn="l">
              <a:lnSpc>
                <a:spcPts val="7739"/>
              </a:lnSpc>
            </a:pPr>
            <a:r>
              <a:rPr lang="en-US" b="true" sz="6450" spc="60">
                <a:solidFill>
                  <a:srgbClr val="FFFFFF"/>
                </a:solidFill>
                <a:latin typeface="Calibri (MS) Bold"/>
                <a:ea typeface="Calibri (MS) Bold"/>
                <a:cs typeface="Calibri (MS) Bold"/>
                <a:sym typeface="Calibri (MS) Bold"/>
              </a:rPr>
              <a:t>TIMETABLE AND ACTIVITIES</a:t>
            </a:r>
          </a:p>
        </p:txBody>
      </p:sp>
      <p:sp>
        <p:nvSpPr>
          <p:cNvPr name="Freeform 3" id="3"/>
          <p:cNvSpPr/>
          <p:nvPr/>
        </p:nvSpPr>
        <p:spPr>
          <a:xfrm flipH="false" flipV="false" rot="0">
            <a:off x="14474540" y="604665"/>
            <a:ext cx="2789446" cy="1550964"/>
          </a:xfrm>
          <a:custGeom>
            <a:avLst/>
            <a:gdLst/>
            <a:ahLst/>
            <a:cxnLst/>
            <a:rect r="r" b="b" t="t" l="l"/>
            <a:pathLst>
              <a:path h="1550964" w="2789446">
                <a:moveTo>
                  <a:pt x="0" y="0"/>
                </a:moveTo>
                <a:lnTo>
                  <a:pt x="2789446" y="0"/>
                </a:lnTo>
                <a:lnTo>
                  <a:pt x="2789446" y="1550964"/>
                </a:lnTo>
                <a:lnTo>
                  <a:pt x="0" y="1550964"/>
                </a:lnTo>
                <a:lnTo>
                  <a:pt x="0" y="0"/>
                </a:lnTo>
                <a:close/>
              </a:path>
            </a:pathLst>
          </a:custGeom>
          <a:blipFill>
            <a:blip r:embed="rId2"/>
            <a:stretch>
              <a:fillRect l="0" t="0" r="-2" b="0"/>
            </a:stretch>
          </a:blipFill>
        </p:spPr>
      </p:sp>
      <p:sp>
        <p:nvSpPr>
          <p:cNvPr name="AutoShape 4" id="4"/>
          <p:cNvSpPr/>
          <p:nvPr/>
        </p:nvSpPr>
        <p:spPr>
          <a:xfrm rot="5279">
            <a:off x="-7149" y="1901536"/>
            <a:ext cx="9303648" cy="0"/>
          </a:xfrm>
          <a:prstGeom prst="line">
            <a:avLst/>
          </a:prstGeom>
          <a:ln cap="rnd" w="9525">
            <a:solidFill>
              <a:srgbClr val="FFFFFF"/>
            </a:solidFill>
            <a:prstDash val="solid"/>
            <a:headEnd type="none" len="sm" w="sm"/>
            <a:tailEnd type="none" len="sm" w="sm"/>
          </a:ln>
        </p:spPr>
      </p:sp>
      <p:sp>
        <p:nvSpPr>
          <p:cNvPr name="Freeform 5" id="5" descr="A picture containing text, clipart  Description automatically generated"/>
          <p:cNvSpPr/>
          <p:nvPr/>
        </p:nvSpPr>
        <p:spPr>
          <a:xfrm flipH="false" flipV="false" rot="0">
            <a:off x="14204700" y="8784770"/>
            <a:ext cx="2892519" cy="759358"/>
          </a:xfrm>
          <a:custGeom>
            <a:avLst/>
            <a:gdLst/>
            <a:ahLst/>
            <a:cxnLst/>
            <a:rect r="r" b="b" t="t" l="l"/>
            <a:pathLst>
              <a:path h="759358" w="2892519">
                <a:moveTo>
                  <a:pt x="0" y="0"/>
                </a:moveTo>
                <a:lnTo>
                  <a:pt x="2892519" y="0"/>
                </a:lnTo>
                <a:lnTo>
                  <a:pt x="2892519" y="759358"/>
                </a:lnTo>
                <a:lnTo>
                  <a:pt x="0" y="759358"/>
                </a:lnTo>
                <a:lnTo>
                  <a:pt x="0" y="0"/>
                </a:lnTo>
                <a:close/>
              </a:path>
            </a:pathLst>
          </a:custGeom>
          <a:blipFill>
            <a:blip r:embed="rId3"/>
            <a:stretch>
              <a:fillRect l="0" t="0" r="0" b="0"/>
            </a:stretch>
          </a:blipFill>
        </p:spPr>
      </p:sp>
      <p:grpSp>
        <p:nvGrpSpPr>
          <p:cNvPr name="Group 6" id="6"/>
          <p:cNvGrpSpPr/>
          <p:nvPr/>
        </p:nvGrpSpPr>
        <p:grpSpPr>
          <a:xfrm rot="0">
            <a:off x="476100" y="2431800"/>
            <a:ext cx="16924050" cy="6399000"/>
            <a:chOff x="0" y="0"/>
            <a:chExt cx="22565400" cy="8532000"/>
          </a:xfrm>
        </p:grpSpPr>
        <p:sp>
          <p:nvSpPr>
            <p:cNvPr name="Freeform 7" id="7"/>
            <p:cNvSpPr/>
            <p:nvPr/>
          </p:nvSpPr>
          <p:spPr>
            <a:xfrm flipH="false" flipV="false" rot="0">
              <a:off x="0" y="0"/>
              <a:ext cx="22565361" cy="8531987"/>
            </a:xfrm>
            <a:custGeom>
              <a:avLst/>
              <a:gdLst/>
              <a:ahLst/>
              <a:cxnLst/>
              <a:rect r="r" b="b" t="t" l="l"/>
              <a:pathLst>
                <a:path h="8531987" w="22565361">
                  <a:moveTo>
                    <a:pt x="0" y="0"/>
                  </a:moveTo>
                  <a:lnTo>
                    <a:pt x="22565361" y="0"/>
                  </a:lnTo>
                  <a:lnTo>
                    <a:pt x="22565361" y="8531987"/>
                  </a:lnTo>
                  <a:lnTo>
                    <a:pt x="0" y="8531987"/>
                  </a:lnTo>
                  <a:close/>
                </a:path>
              </a:pathLst>
            </a:custGeom>
            <a:solidFill>
              <a:srgbClr val="FFFFFF">
                <a:alpha val="66275"/>
              </a:srgbClr>
            </a:solidFill>
          </p:spPr>
        </p:sp>
      </p:grpSp>
      <p:sp>
        <p:nvSpPr>
          <p:cNvPr name="TextBox 8" id="8"/>
          <p:cNvSpPr txBox="true"/>
          <p:nvPr/>
        </p:nvSpPr>
        <p:spPr>
          <a:xfrm rot="0">
            <a:off x="658680" y="4910490"/>
            <a:ext cx="1931400" cy="7429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Interest to join </a:t>
            </a:r>
          </a:p>
          <a:p>
            <a:pPr algn="ctr">
              <a:lnSpc>
                <a:spcPts val="2700"/>
              </a:lnSpc>
            </a:pPr>
            <a:r>
              <a:rPr lang="en-US" sz="2250" spc="21">
                <a:solidFill>
                  <a:srgbClr val="4000C7"/>
                </a:solidFill>
                <a:latin typeface="Calibri (MS)"/>
                <a:ea typeface="Calibri (MS)"/>
                <a:cs typeface="Calibri (MS)"/>
                <a:sym typeface="Calibri (MS)"/>
              </a:rPr>
              <a:t>as  sponsor </a:t>
            </a:r>
          </a:p>
        </p:txBody>
      </p:sp>
      <p:sp>
        <p:nvSpPr>
          <p:cNvPr name="Freeform 9" id="9" descr="Person with idea"/>
          <p:cNvSpPr/>
          <p:nvPr/>
        </p:nvSpPr>
        <p:spPr>
          <a:xfrm flipH="false" flipV="false" rot="0">
            <a:off x="1003320" y="3945780"/>
            <a:ext cx="984420" cy="984420"/>
          </a:xfrm>
          <a:custGeom>
            <a:avLst/>
            <a:gdLst/>
            <a:ahLst/>
            <a:cxnLst/>
            <a:rect r="r" b="b" t="t" l="l"/>
            <a:pathLst>
              <a:path h="984420" w="984420">
                <a:moveTo>
                  <a:pt x="0" y="0"/>
                </a:moveTo>
                <a:lnTo>
                  <a:pt x="984420" y="0"/>
                </a:lnTo>
                <a:lnTo>
                  <a:pt x="984420" y="984420"/>
                </a:lnTo>
                <a:lnTo>
                  <a:pt x="0" y="984420"/>
                </a:lnTo>
                <a:lnTo>
                  <a:pt x="0" y="0"/>
                </a:lnTo>
                <a:close/>
              </a:path>
            </a:pathLst>
          </a:custGeom>
          <a:blipFill>
            <a:blip r:embed="rId4"/>
            <a:stretch>
              <a:fillRect l="0" t="0" r="0" b="0"/>
            </a:stretch>
          </a:blipFill>
        </p:spPr>
      </p:sp>
      <p:grpSp>
        <p:nvGrpSpPr>
          <p:cNvPr name="Group 10" id="10"/>
          <p:cNvGrpSpPr/>
          <p:nvPr/>
        </p:nvGrpSpPr>
        <p:grpSpPr>
          <a:xfrm rot="0">
            <a:off x="1123560" y="5965380"/>
            <a:ext cx="300150" cy="300150"/>
            <a:chOff x="0" y="0"/>
            <a:chExt cx="400200" cy="400200"/>
          </a:xfrm>
        </p:grpSpPr>
        <p:sp>
          <p:nvSpPr>
            <p:cNvPr name="Freeform 11" id="11"/>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12" id="12"/>
          <p:cNvSpPr txBox="true"/>
          <p:nvPr/>
        </p:nvSpPr>
        <p:spPr>
          <a:xfrm rot="0">
            <a:off x="2101733" y="4685865"/>
            <a:ext cx="3002850" cy="10858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Select </a:t>
            </a:r>
          </a:p>
          <a:p>
            <a:pPr algn="ctr">
              <a:lnSpc>
                <a:spcPts val="2700"/>
              </a:lnSpc>
            </a:pPr>
            <a:r>
              <a:rPr lang="en-US" sz="2250" spc="21">
                <a:solidFill>
                  <a:srgbClr val="4000C7"/>
                </a:solidFill>
                <a:latin typeface="Calibri (MS)"/>
                <a:ea typeface="Calibri (MS)"/>
                <a:cs typeface="Calibri (MS)"/>
                <a:sym typeface="Calibri (MS)"/>
              </a:rPr>
              <a:t>sponsorship</a:t>
            </a:r>
          </a:p>
          <a:p>
            <a:pPr algn="ctr">
              <a:lnSpc>
                <a:spcPts val="2700"/>
              </a:lnSpc>
            </a:pPr>
            <a:r>
              <a:rPr lang="en-US" sz="2250" spc="21">
                <a:solidFill>
                  <a:srgbClr val="4000C7"/>
                </a:solidFill>
                <a:latin typeface="Calibri (MS)"/>
                <a:ea typeface="Calibri (MS)"/>
                <a:cs typeface="Calibri (MS)"/>
                <a:sym typeface="Calibri (MS)"/>
              </a:rPr>
              <a:t> package</a:t>
            </a:r>
          </a:p>
        </p:txBody>
      </p:sp>
      <p:sp>
        <p:nvSpPr>
          <p:cNvPr name="Freeform 13" id="13" descr="Open folder"/>
          <p:cNvSpPr/>
          <p:nvPr/>
        </p:nvSpPr>
        <p:spPr>
          <a:xfrm flipH="false" flipV="false" rot="0">
            <a:off x="3293692" y="4169175"/>
            <a:ext cx="650700" cy="650700"/>
          </a:xfrm>
          <a:custGeom>
            <a:avLst/>
            <a:gdLst/>
            <a:ahLst/>
            <a:cxnLst/>
            <a:rect r="r" b="b" t="t" l="l"/>
            <a:pathLst>
              <a:path h="650700" w="650700">
                <a:moveTo>
                  <a:pt x="0" y="0"/>
                </a:moveTo>
                <a:lnTo>
                  <a:pt x="650701" y="0"/>
                </a:lnTo>
                <a:lnTo>
                  <a:pt x="650701" y="650700"/>
                </a:lnTo>
                <a:lnTo>
                  <a:pt x="0" y="650700"/>
                </a:lnTo>
                <a:lnTo>
                  <a:pt x="0" y="0"/>
                </a:lnTo>
                <a:close/>
              </a:path>
            </a:pathLst>
          </a:custGeom>
          <a:blipFill>
            <a:blip r:embed="rId5"/>
            <a:stretch>
              <a:fillRect l="0" t="0" r="0" b="0"/>
            </a:stretch>
          </a:blipFill>
        </p:spPr>
      </p:sp>
      <p:grpSp>
        <p:nvGrpSpPr>
          <p:cNvPr name="Group 14" id="14"/>
          <p:cNvGrpSpPr/>
          <p:nvPr/>
        </p:nvGrpSpPr>
        <p:grpSpPr>
          <a:xfrm rot="0">
            <a:off x="3359520" y="5965380"/>
            <a:ext cx="300150" cy="300150"/>
            <a:chOff x="0" y="0"/>
            <a:chExt cx="400200" cy="400200"/>
          </a:xfrm>
        </p:grpSpPr>
        <p:sp>
          <p:nvSpPr>
            <p:cNvPr name="Freeform 15" id="15"/>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AutoShape 16" id="16"/>
          <p:cNvSpPr/>
          <p:nvPr/>
        </p:nvSpPr>
        <p:spPr>
          <a:xfrm>
            <a:off x="1104486" y="6105930"/>
            <a:ext cx="14996148" cy="19050"/>
          </a:xfrm>
          <a:prstGeom prst="line">
            <a:avLst/>
          </a:prstGeom>
          <a:ln cap="rnd" w="19050">
            <a:solidFill>
              <a:srgbClr val="4000C7"/>
            </a:solidFill>
            <a:prstDash val="solid"/>
            <a:headEnd type="none" len="sm" w="sm"/>
            <a:tailEnd type="none" len="sm" w="sm"/>
          </a:ln>
        </p:spPr>
      </p:sp>
      <p:sp>
        <p:nvSpPr>
          <p:cNvPr name="TextBox 17" id="17"/>
          <p:cNvSpPr txBox="true"/>
          <p:nvPr/>
        </p:nvSpPr>
        <p:spPr>
          <a:xfrm rot="0">
            <a:off x="4178340" y="4910490"/>
            <a:ext cx="3002850" cy="7429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Confirm</a:t>
            </a:r>
          </a:p>
          <a:p>
            <a:pPr algn="ctr">
              <a:lnSpc>
                <a:spcPts val="2700"/>
              </a:lnSpc>
            </a:pPr>
            <a:r>
              <a:rPr lang="en-US" sz="2250" spc="21">
                <a:solidFill>
                  <a:srgbClr val="4000C7"/>
                </a:solidFill>
                <a:latin typeface="Calibri (MS)"/>
                <a:ea typeface="Calibri (MS)"/>
                <a:cs typeface="Calibri (MS)"/>
                <a:sym typeface="Calibri (MS)"/>
              </a:rPr>
              <a:t>sponsorship</a:t>
            </a:r>
          </a:p>
        </p:txBody>
      </p:sp>
      <p:grpSp>
        <p:nvGrpSpPr>
          <p:cNvPr name="Group 18" id="18"/>
          <p:cNvGrpSpPr/>
          <p:nvPr/>
        </p:nvGrpSpPr>
        <p:grpSpPr>
          <a:xfrm rot="0">
            <a:off x="5499360" y="5965380"/>
            <a:ext cx="300150" cy="300150"/>
            <a:chOff x="0" y="0"/>
            <a:chExt cx="400200" cy="400200"/>
          </a:xfrm>
        </p:grpSpPr>
        <p:sp>
          <p:nvSpPr>
            <p:cNvPr name="Freeform 19" id="19"/>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Freeform 20" id="20" descr="Gears"/>
          <p:cNvSpPr/>
          <p:nvPr/>
        </p:nvSpPr>
        <p:spPr>
          <a:xfrm flipH="false" flipV="false" rot="1038598">
            <a:off x="7167420" y="4071600"/>
            <a:ext cx="900720" cy="900720"/>
          </a:xfrm>
          <a:custGeom>
            <a:avLst/>
            <a:gdLst/>
            <a:ahLst/>
            <a:cxnLst/>
            <a:rect r="r" b="b" t="t" l="l"/>
            <a:pathLst>
              <a:path h="900720" w="900720">
                <a:moveTo>
                  <a:pt x="0" y="0"/>
                </a:moveTo>
                <a:lnTo>
                  <a:pt x="900720" y="0"/>
                </a:lnTo>
                <a:lnTo>
                  <a:pt x="900720" y="900720"/>
                </a:lnTo>
                <a:lnTo>
                  <a:pt x="0" y="900720"/>
                </a:lnTo>
                <a:lnTo>
                  <a:pt x="0" y="0"/>
                </a:lnTo>
                <a:close/>
              </a:path>
            </a:pathLst>
          </a:custGeom>
          <a:blipFill>
            <a:blip r:embed="rId6"/>
            <a:stretch>
              <a:fillRect l="0" t="0" r="0" b="0"/>
            </a:stretch>
          </a:blipFill>
        </p:spPr>
      </p:sp>
      <p:grpSp>
        <p:nvGrpSpPr>
          <p:cNvPr name="Group 21" id="21"/>
          <p:cNvGrpSpPr/>
          <p:nvPr/>
        </p:nvGrpSpPr>
        <p:grpSpPr>
          <a:xfrm rot="0">
            <a:off x="7378200" y="5965380"/>
            <a:ext cx="300150" cy="300150"/>
            <a:chOff x="0" y="0"/>
            <a:chExt cx="400200" cy="400200"/>
          </a:xfrm>
        </p:grpSpPr>
        <p:sp>
          <p:nvSpPr>
            <p:cNvPr name="Freeform 22" id="22"/>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23" id="23"/>
          <p:cNvSpPr txBox="true"/>
          <p:nvPr/>
        </p:nvSpPr>
        <p:spPr>
          <a:xfrm rot="0">
            <a:off x="6128820" y="4910490"/>
            <a:ext cx="3002850" cy="7429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Sponsor</a:t>
            </a:r>
          </a:p>
          <a:p>
            <a:pPr algn="ctr">
              <a:lnSpc>
                <a:spcPts val="2700"/>
              </a:lnSpc>
            </a:pPr>
            <a:r>
              <a:rPr lang="en-US" sz="2250" spc="21">
                <a:solidFill>
                  <a:srgbClr val="4000C7"/>
                </a:solidFill>
                <a:latin typeface="Calibri (MS)"/>
                <a:ea typeface="Calibri (MS)"/>
                <a:cs typeface="Calibri (MS)"/>
                <a:sym typeface="Calibri (MS)"/>
              </a:rPr>
              <a:t>briefing</a:t>
            </a:r>
          </a:p>
        </p:txBody>
      </p:sp>
      <p:sp>
        <p:nvSpPr>
          <p:cNvPr name="Freeform 24" id="24" descr="User network"/>
          <p:cNvSpPr/>
          <p:nvPr/>
        </p:nvSpPr>
        <p:spPr>
          <a:xfrm flipH="false" flipV="false" rot="0">
            <a:off x="5218560" y="4068360"/>
            <a:ext cx="861300" cy="861300"/>
          </a:xfrm>
          <a:custGeom>
            <a:avLst/>
            <a:gdLst/>
            <a:ahLst/>
            <a:cxnLst/>
            <a:rect r="r" b="b" t="t" l="l"/>
            <a:pathLst>
              <a:path h="861300" w="861300">
                <a:moveTo>
                  <a:pt x="0" y="0"/>
                </a:moveTo>
                <a:lnTo>
                  <a:pt x="861300" y="0"/>
                </a:lnTo>
                <a:lnTo>
                  <a:pt x="861300" y="861300"/>
                </a:lnTo>
                <a:lnTo>
                  <a:pt x="0" y="861300"/>
                </a:lnTo>
                <a:lnTo>
                  <a:pt x="0" y="0"/>
                </a:lnTo>
                <a:close/>
              </a:path>
            </a:pathLst>
          </a:custGeom>
          <a:blipFill>
            <a:blip r:embed="rId7"/>
            <a:stretch>
              <a:fillRect l="0" t="0" r="0" b="0"/>
            </a:stretch>
          </a:blipFill>
        </p:spPr>
      </p:sp>
      <p:grpSp>
        <p:nvGrpSpPr>
          <p:cNvPr name="Group 25" id="25"/>
          <p:cNvGrpSpPr/>
          <p:nvPr/>
        </p:nvGrpSpPr>
        <p:grpSpPr>
          <a:xfrm rot="0">
            <a:off x="9357120" y="5965380"/>
            <a:ext cx="300150" cy="300150"/>
            <a:chOff x="0" y="0"/>
            <a:chExt cx="400200" cy="400200"/>
          </a:xfrm>
        </p:grpSpPr>
        <p:sp>
          <p:nvSpPr>
            <p:cNvPr name="Freeform 26" id="26"/>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27" id="27"/>
          <p:cNvSpPr txBox="true"/>
          <p:nvPr/>
        </p:nvSpPr>
        <p:spPr>
          <a:xfrm rot="0">
            <a:off x="7992900" y="4910490"/>
            <a:ext cx="3002850" cy="7429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Promote the </a:t>
            </a:r>
          </a:p>
          <a:p>
            <a:pPr algn="ctr">
              <a:lnSpc>
                <a:spcPts val="2700"/>
              </a:lnSpc>
            </a:pPr>
            <a:r>
              <a:rPr lang="en-US" sz="2250" spc="21">
                <a:solidFill>
                  <a:srgbClr val="4000C7"/>
                </a:solidFill>
                <a:latin typeface="Calibri (MS)"/>
                <a:ea typeface="Calibri (MS)"/>
                <a:cs typeface="Calibri (MS)"/>
                <a:sym typeface="Calibri (MS)"/>
              </a:rPr>
              <a:t>event</a:t>
            </a:r>
          </a:p>
        </p:txBody>
      </p:sp>
      <p:sp>
        <p:nvSpPr>
          <p:cNvPr name="Freeform 28" id="28" descr="Globe"/>
          <p:cNvSpPr/>
          <p:nvPr/>
        </p:nvSpPr>
        <p:spPr>
          <a:xfrm flipH="false" flipV="false" rot="0">
            <a:off x="9242640" y="4342140"/>
            <a:ext cx="545401" cy="545402"/>
          </a:xfrm>
          <a:custGeom>
            <a:avLst/>
            <a:gdLst/>
            <a:ahLst/>
            <a:cxnLst/>
            <a:rect r="r" b="b" t="t" l="l"/>
            <a:pathLst>
              <a:path h="545402" w="545401">
                <a:moveTo>
                  <a:pt x="0" y="0"/>
                </a:moveTo>
                <a:lnTo>
                  <a:pt x="545401" y="0"/>
                </a:lnTo>
                <a:lnTo>
                  <a:pt x="545401" y="545402"/>
                </a:lnTo>
                <a:lnTo>
                  <a:pt x="0" y="545402"/>
                </a:lnTo>
                <a:lnTo>
                  <a:pt x="0" y="0"/>
                </a:lnTo>
                <a:close/>
              </a:path>
            </a:pathLst>
          </a:custGeom>
          <a:blipFill>
            <a:blip r:embed="rId8"/>
            <a:stretch>
              <a:fillRect l="0" t="0" r="0" b="0"/>
            </a:stretch>
          </a:blipFill>
        </p:spPr>
      </p:sp>
      <p:grpSp>
        <p:nvGrpSpPr>
          <p:cNvPr name="Group 29" id="29"/>
          <p:cNvGrpSpPr/>
          <p:nvPr/>
        </p:nvGrpSpPr>
        <p:grpSpPr>
          <a:xfrm rot="0">
            <a:off x="11200140" y="5965380"/>
            <a:ext cx="300150" cy="300150"/>
            <a:chOff x="0" y="0"/>
            <a:chExt cx="400200" cy="400200"/>
          </a:xfrm>
        </p:grpSpPr>
        <p:sp>
          <p:nvSpPr>
            <p:cNvPr name="Freeform 30" id="30"/>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31" id="31"/>
          <p:cNvSpPr txBox="true"/>
          <p:nvPr/>
        </p:nvSpPr>
        <p:spPr>
          <a:xfrm rot="0">
            <a:off x="9836460" y="4910490"/>
            <a:ext cx="3002850" cy="742950"/>
          </a:xfrm>
          <a:prstGeom prst="rect">
            <a:avLst/>
          </a:prstGeom>
        </p:spPr>
        <p:txBody>
          <a:bodyPr anchor="t" rtlCol="false" tIns="0" lIns="0" bIns="0" rIns="0">
            <a:spAutoFit/>
          </a:bodyPr>
          <a:lstStyle/>
          <a:p>
            <a:pPr algn="ctr">
              <a:lnSpc>
                <a:spcPts val="2700"/>
              </a:lnSpc>
            </a:pPr>
          </a:p>
          <a:p>
            <a:pPr algn="ctr">
              <a:lnSpc>
                <a:spcPts val="2700"/>
              </a:lnSpc>
            </a:pPr>
            <a:r>
              <a:rPr lang="en-US" sz="2250" spc="21">
                <a:solidFill>
                  <a:srgbClr val="4000C7"/>
                </a:solidFill>
                <a:latin typeface="Calibri (MS)"/>
                <a:ea typeface="Calibri (MS)"/>
                <a:cs typeface="Calibri (MS)"/>
                <a:sym typeface="Calibri (MS)"/>
              </a:rPr>
              <a:t>Join the event </a:t>
            </a:r>
          </a:p>
        </p:txBody>
      </p:sp>
      <p:sp>
        <p:nvSpPr>
          <p:cNvPr name="Freeform 32" id="32" descr="World"/>
          <p:cNvSpPr/>
          <p:nvPr/>
        </p:nvSpPr>
        <p:spPr>
          <a:xfrm flipH="false" flipV="false" rot="0">
            <a:off x="11042460" y="4344300"/>
            <a:ext cx="554580" cy="554580"/>
          </a:xfrm>
          <a:custGeom>
            <a:avLst/>
            <a:gdLst/>
            <a:ahLst/>
            <a:cxnLst/>
            <a:rect r="r" b="b" t="t" l="l"/>
            <a:pathLst>
              <a:path h="554580" w="554580">
                <a:moveTo>
                  <a:pt x="0" y="0"/>
                </a:moveTo>
                <a:lnTo>
                  <a:pt x="554580" y="0"/>
                </a:lnTo>
                <a:lnTo>
                  <a:pt x="554580" y="554580"/>
                </a:lnTo>
                <a:lnTo>
                  <a:pt x="0" y="554580"/>
                </a:lnTo>
                <a:lnTo>
                  <a:pt x="0" y="0"/>
                </a:lnTo>
                <a:close/>
              </a:path>
            </a:pathLst>
          </a:custGeom>
          <a:blipFill>
            <a:blip r:embed="rId9"/>
            <a:stretch>
              <a:fillRect l="0" t="0" r="0" b="0"/>
            </a:stretch>
          </a:blipFill>
        </p:spPr>
      </p:sp>
      <p:grpSp>
        <p:nvGrpSpPr>
          <p:cNvPr name="Group 33" id="33"/>
          <p:cNvGrpSpPr/>
          <p:nvPr/>
        </p:nvGrpSpPr>
        <p:grpSpPr>
          <a:xfrm rot="0">
            <a:off x="13462020" y="5965380"/>
            <a:ext cx="300150" cy="300150"/>
            <a:chOff x="0" y="0"/>
            <a:chExt cx="400200" cy="400200"/>
          </a:xfrm>
        </p:grpSpPr>
        <p:sp>
          <p:nvSpPr>
            <p:cNvPr name="Freeform 34" id="34"/>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35" id="35"/>
          <p:cNvSpPr txBox="true"/>
          <p:nvPr/>
        </p:nvSpPr>
        <p:spPr>
          <a:xfrm rot="0">
            <a:off x="12166182" y="4762460"/>
            <a:ext cx="3002850" cy="10858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Optional: </a:t>
            </a:r>
          </a:p>
          <a:p>
            <a:pPr algn="ctr">
              <a:lnSpc>
                <a:spcPts val="2700"/>
              </a:lnSpc>
            </a:pPr>
            <a:r>
              <a:rPr lang="en-US" sz="2250" spc="21">
                <a:solidFill>
                  <a:srgbClr val="4000C7"/>
                </a:solidFill>
                <a:latin typeface="Calibri (MS)"/>
                <a:ea typeface="Calibri (MS)"/>
                <a:cs typeface="Calibri (MS)"/>
                <a:sym typeface="Calibri (MS)"/>
              </a:rPr>
              <a:t>Participate </a:t>
            </a:r>
          </a:p>
          <a:p>
            <a:pPr algn="ctr">
              <a:lnSpc>
                <a:spcPts val="2700"/>
              </a:lnSpc>
            </a:pPr>
            <a:r>
              <a:rPr lang="en-US" sz="2250" spc="21">
                <a:solidFill>
                  <a:srgbClr val="4000C7"/>
                </a:solidFill>
                <a:latin typeface="Calibri (MS)"/>
                <a:ea typeface="Calibri (MS)"/>
                <a:cs typeface="Calibri (MS)"/>
                <a:sym typeface="Calibri (MS)"/>
              </a:rPr>
              <a:t>in a local jury</a:t>
            </a:r>
          </a:p>
        </p:txBody>
      </p:sp>
      <p:sp>
        <p:nvSpPr>
          <p:cNvPr name="TextBox 36" id="36"/>
          <p:cNvSpPr txBox="true"/>
          <p:nvPr/>
        </p:nvSpPr>
        <p:spPr>
          <a:xfrm rot="0">
            <a:off x="14584035" y="4989859"/>
            <a:ext cx="3002850" cy="742950"/>
          </a:xfrm>
          <a:prstGeom prst="rect">
            <a:avLst/>
          </a:prstGeom>
        </p:spPr>
        <p:txBody>
          <a:bodyPr anchor="t" rtlCol="false" tIns="0" lIns="0" bIns="0" rIns="0">
            <a:spAutoFit/>
          </a:bodyPr>
          <a:lstStyle/>
          <a:p>
            <a:pPr algn="ctr">
              <a:lnSpc>
                <a:spcPts val="2700"/>
              </a:lnSpc>
            </a:pPr>
            <a:r>
              <a:rPr lang="en-US" sz="2250" spc="21">
                <a:solidFill>
                  <a:srgbClr val="4000C7"/>
                </a:solidFill>
                <a:latin typeface="Calibri (MS)"/>
                <a:ea typeface="Calibri (MS)"/>
                <a:cs typeface="Calibri (MS)"/>
                <a:sym typeface="Calibri (MS)"/>
              </a:rPr>
              <a:t>Debrief</a:t>
            </a:r>
          </a:p>
          <a:p>
            <a:pPr algn="ctr">
              <a:lnSpc>
                <a:spcPts val="2700"/>
              </a:lnSpc>
            </a:pPr>
            <a:r>
              <a:rPr lang="en-US" sz="2250" spc="21">
                <a:solidFill>
                  <a:srgbClr val="4000C7"/>
                </a:solidFill>
                <a:latin typeface="Calibri (MS)"/>
                <a:ea typeface="Calibri (MS)"/>
                <a:cs typeface="Calibri (MS)"/>
                <a:sym typeface="Calibri (MS)"/>
              </a:rPr>
              <a:t>after the event</a:t>
            </a:r>
          </a:p>
        </p:txBody>
      </p:sp>
      <p:sp>
        <p:nvSpPr>
          <p:cNvPr name="Freeform 37" id="37" descr="Lightbulb and gear"/>
          <p:cNvSpPr/>
          <p:nvPr/>
        </p:nvSpPr>
        <p:spPr>
          <a:xfrm flipH="false" flipV="false" rot="0">
            <a:off x="15738195" y="4279490"/>
            <a:ext cx="735482" cy="735482"/>
          </a:xfrm>
          <a:custGeom>
            <a:avLst/>
            <a:gdLst/>
            <a:ahLst/>
            <a:cxnLst/>
            <a:rect r="r" b="b" t="t" l="l"/>
            <a:pathLst>
              <a:path h="735482" w="735482">
                <a:moveTo>
                  <a:pt x="0" y="0"/>
                </a:moveTo>
                <a:lnTo>
                  <a:pt x="735482" y="0"/>
                </a:lnTo>
                <a:lnTo>
                  <a:pt x="735482" y="735481"/>
                </a:lnTo>
                <a:lnTo>
                  <a:pt x="0" y="735481"/>
                </a:lnTo>
                <a:lnTo>
                  <a:pt x="0" y="0"/>
                </a:lnTo>
                <a:close/>
              </a:path>
            </a:pathLst>
          </a:custGeom>
          <a:blipFill>
            <a:blip r:embed="rId10"/>
            <a:stretch>
              <a:fillRect l="0" t="0" r="0" b="0"/>
            </a:stretch>
          </a:blipFill>
        </p:spPr>
      </p:sp>
      <p:sp>
        <p:nvSpPr>
          <p:cNvPr name="Freeform 38" id="38" descr="Map with pin"/>
          <p:cNvSpPr/>
          <p:nvPr/>
        </p:nvSpPr>
        <p:spPr>
          <a:xfrm flipH="false" flipV="false" rot="0">
            <a:off x="13279842" y="4092590"/>
            <a:ext cx="735482" cy="735482"/>
          </a:xfrm>
          <a:custGeom>
            <a:avLst/>
            <a:gdLst/>
            <a:ahLst/>
            <a:cxnLst/>
            <a:rect r="r" b="b" t="t" l="l"/>
            <a:pathLst>
              <a:path h="735482" w="735482">
                <a:moveTo>
                  <a:pt x="0" y="0"/>
                </a:moveTo>
                <a:lnTo>
                  <a:pt x="735482" y="0"/>
                </a:lnTo>
                <a:lnTo>
                  <a:pt x="735482" y="735481"/>
                </a:lnTo>
                <a:lnTo>
                  <a:pt x="0" y="735481"/>
                </a:lnTo>
                <a:lnTo>
                  <a:pt x="0" y="0"/>
                </a:lnTo>
                <a:close/>
              </a:path>
            </a:pathLst>
          </a:custGeom>
          <a:blipFill>
            <a:blip r:embed="rId11"/>
            <a:stretch>
              <a:fillRect l="0" t="0" r="0" b="0"/>
            </a:stretch>
          </a:blipFill>
        </p:spPr>
      </p:sp>
      <p:grpSp>
        <p:nvGrpSpPr>
          <p:cNvPr name="Group 39" id="39"/>
          <p:cNvGrpSpPr/>
          <p:nvPr/>
        </p:nvGrpSpPr>
        <p:grpSpPr>
          <a:xfrm rot="0">
            <a:off x="16015500" y="5965380"/>
            <a:ext cx="300150" cy="300150"/>
            <a:chOff x="0" y="0"/>
            <a:chExt cx="400200" cy="400200"/>
          </a:xfrm>
        </p:grpSpPr>
        <p:sp>
          <p:nvSpPr>
            <p:cNvPr name="Freeform 40" id="40"/>
            <p:cNvSpPr/>
            <p:nvPr/>
          </p:nvSpPr>
          <p:spPr>
            <a:xfrm flipH="false" flipV="false" rot="0">
              <a:off x="0" y="0"/>
              <a:ext cx="400177" cy="400177"/>
            </a:xfrm>
            <a:custGeom>
              <a:avLst/>
              <a:gdLst/>
              <a:ahLst/>
              <a:cxnLst/>
              <a:rect r="r" b="b" t="t" l="l"/>
              <a:pathLst>
                <a:path h="400177" w="400177">
                  <a:moveTo>
                    <a:pt x="0" y="200152"/>
                  </a:moveTo>
                  <a:cubicBezTo>
                    <a:pt x="0" y="89535"/>
                    <a:pt x="89535" y="0"/>
                    <a:pt x="200152" y="0"/>
                  </a:cubicBezTo>
                  <a:cubicBezTo>
                    <a:pt x="310769" y="0"/>
                    <a:pt x="400177" y="89535"/>
                    <a:pt x="400177" y="200152"/>
                  </a:cubicBezTo>
                  <a:cubicBezTo>
                    <a:pt x="400177" y="310769"/>
                    <a:pt x="310642" y="400177"/>
                    <a:pt x="200152" y="400177"/>
                  </a:cubicBezTo>
                  <a:cubicBezTo>
                    <a:pt x="89662" y="400177"/>
                    <a:pt x="0" y="310642"/>
                    <a:pt x="0" y="200152"/>
                  </a:cubicBezTo>
                  <a:close/>
                </a:path>
              </a:pathLst>
            </a:custGeom>
            <a:solidFill>
              <a:srgbClr val="4000C7"/>
            </a:solidFill>
          </p:spPr>
        </p:sp>
      </p:grpSp>
      <p:sp>
        <p:nvSpPr>
          <p:cNvPr name="TextBox 41" id="41"/>
          <p:cNvSpPr txBox="true"/>
          <p:nvPr/>
        </p:nvSpPr>
        <p:spPr>
          <a:xfrm rot="0">
            <a:off x="2394098" y="734869"/>
            <a:ext cx="12016650" cy="1085850"/>
          </a:xfrm>
          <a:prstGeom prst="rect">
            <a:avLst/>
          </a:prstGeom>
        </p:spPr>
        <p:txBody>
          <a:bodyPr anchor="t" rtlCol="false" tIns="0" lIns="0" bIns="0" rIns="0">
            <a:spAutoFit/>
          </a:bodyPr>
          <a:lstStyle/>
          <a:p>
            <a:pPr algn="l">
              <a:lnSpc>
                <a:spcPts val="7559"/>
              </a:lnSpc>
            </a:pPr>
            <a:r>
              <a:rPr lang="en-US" b="true" sz="6300" spc="58">
                <a:solidFill>
                  <a:srgbClr val="000000"/>
                </a:solidFill>
                <a:latin typeface="Calibri (MS) Bold"/>
                <a:ea typeface="Calibri (MS) Bold"/>
                <a:cs typeface="Calibri (MS) Bold"/>
                <a:sym typeface="Calibri (MS) Bold"/>
              </a:rPr>
              <a:t>TIMETABLE AND ACTIVITIES</a:t>
            </a:r>
          </a:p>
        </p:txBody>
      </p:sp>
      <p:sp>
        <p:nvSpPr>
          <p:cNvPr name="Freeform 42" id="42" descr="A picture containing text  Description automatically generated"/>
          <p:cNvSpPr/>
          <p:nvPr/>
        </p:nvSpPr>
        <p:spPr>
          <a:xfrm flipH="false" flipV="false" rot="0">
            <a:off x="14394700" y="8996094"/>
            <a:ext cx="2959962" cy="776617"/>
          </a:xfrm>
          <a:custGeom>
            <a:avLst/>
            <a:gdLst/>
            <a:ahLst/>
            <a:cxnLst/>
            <a:rect r="r" b="b" t="t" l="l"/>
            <a:pathLst>
              <a:path h="776617" w="2959962">
                <a:moveTo>
                  <a:pt x="0" y="0"/>
                </a:moveTo>
                <a:lnTo>
                  <a:pt x="2959962" y="0"/>
                </a:lnTo>
                <a:lnTo>
                  <a:pt x="2959962" y="776618"/>
                </a:lnTo>
                <a:lnTo>
                  <a:pt x="0" y="776618"/>
                </a:lnTo>
                <a:lnTo>
                  <a:pt x="0" y="0"/>
                </a:lnTo>
                <a:close/>
              </a:path>
            </a:pathLst>
          </a:custGeom>
          <a:blipFill>
            <a:blip r:embed="rId12"/>
            <a:stretch>
              <a:fillRect l="0" t="0" r="0" b="0"/>
            </a:stretch>
          </a:blipFill>
        </p:spPr>
      </p:sp>
      <p:sp>
        <p:nvSpPr>
          <p:cNvPr name="Freeform 43" id="43"/>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13"/>
            <a:stretch>
              <a:fillRect l="0" t="0" r="0" b="-4980783"/>
            </a:stretch>
          </a:blipFill>
        </p:spPr>
      </p:sp>
      <p:sp>
        <p:nvSpPr>
          <p:cNvPr name="AutoShape 44" id="44"/>
          <p:cNvSpPr/>
          <p:nvPr/>
        </p:nvSpPr>
        <p:spPr>
          <a:xfrm rot="5279">
            <a:off x="-7149" y="1901536"/>
            <a:ext cx="9303648" cy="0"/>
          </a:xfrm>
          <a:prstGeom prst="line">
            <a:avLst/>
          </a:prstGeom>
          <a:ln cap="rnd" w="9525">
            <a:solidFill>
              <a:srgbClr val="000000"/>
            </a:solidFill>
            <a:prstDash val="solid"/>
            <a:headEnd type="none" len="sm" w="sm"/>
            <a:tailEnd type="none" len="sm" w="sm"/>
          </a:ln>
        </p:spPr>
      </p:sp>
      <p:sp>
        <p:nvSpPr>
          <p:cNvPr name="TextBox 45" id="45"/>
          <p:cNvSpPr txBox="true"/>
          <p:nvPr/>
        </p:nvSpPr>
        <p:spPr>
          <a:xfrm rot="0">
            <a:off x="465870" y="83819"/>
            <a:ext cx="1886342"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05</a:t>
            </a:r>
          </a:p>
        </p:txBody>
      </p:sp>
      <p:sp>
        <p:nvSpPr>
          <p:cNvPr name="Freeform 46" id="46"/>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14"/>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4012" y="2639962"/>
            <a:ext cx="16240050" cy="6144750"/>
            <a:chOff x="0" y="0"/>
            <a:chExt cx="21653400" cy="8193000"/>
          </a:xfrm>
        </p:grpSpPr>
        <p:sp>
          <p:nvSpPr>
            <p:cNvPr name="Freeform 3" id="3"/>
            <p:cNvSpPr/>
            <p:nvPr/>
          </p:nvSpPr>
          <p:spPr>
            <a:xfrm flipH="false" flipV="false" rot="0">
              <a:off x="0" y="0"/>
              <a:ext cx="21653373" cy="8193024"/>
            </a:xfrm>
            <a:custGeom>
              <a:avLst/>
              <a:gdLst/>
              <a:ahLst/>
              <a:cxnLst/>
              <a:rect r="r" b="b" t="t" l="l"/>
              <a:pathLst>
                <a:path h="8193024" w="21653373">
                  <a:moveTo>
                    <a:pt x="0" y="0"/>
                  </a:moveTo>
                  <a:lnTo>
                    <a:pt x="21653373" y="0"/>
                  </a:lnTo>
                  <a:lnTo>
                    <a:pt x="21653373" y="8193024"/>
                  </a:lnTo>
                  <a:lnTo>
                    <a:pt x="0" y="8193024"/>
                  </a:lnTo>
                  <a:close/>
                </a:path>
              </a:pathLst>
            </a:custGeom>
            <a:solidFill>
              <a:srgbClr val="FFFFFF">
                <a:alpha val="66275"/>
              </a:srgbClr>
            </a:solidFill>
          </p:spPr>
        </p:sp>
      </p:grpSp>
      <p:sp>
        <p:nvSpPr>
          <p:cNvPr name="TextBox 4" id="4"/>
          <p:cNvSpPr txBox="true"/>
          <p:nvPr/>
        </p:nvSpPr>
        <p:spPr>
          <a:xfrm rot="0">
            <a:off x="2199819" y="664992"/>
            <a:ext cx="14806650" cy="1085850"/>
          </a:xfrm>
          <a:prstGeom prst="rect">
            <a:avLst/>
          </a:prstGeom>
        </p:spPr>
        <p:txBody>
          <a:bodyPr anchor="t" rtlCol="false" tIns="0" lIns="0" bIns="0" rIns="0">
            <a:spAutoFit/>
          </a:bodyPr>
          <a:lstStyle/>
          <a:p>
            <a:pPr algn="l">
              <a:lnSpc>
                <a:spcPts val="7559"/>
              </a:lnSpc>
            </a:pPr>
            <a:r>
              <a:rPr lang="en-US" b="true" sz="6300" spc="58">
                <a:solidFill>
                  <a:srgbClr val="000000"/>
                </a:solidFill>
                <a:latin typeface="Calibri (MS) Bold"/>
                <a:ea typeface="Calibri (MS) Bold"/>
                <a:cs typeface="Calibri (MS) Bold"/>
                <a:sym typeface="Calibri (MS) Bold"/>
              </a:rPr>
              <a:t>REASONS TO JOIN</a:t>
            </a:r>
          </a:p>
        </p:txBody>
      </p:sp>
      <p:sp>
        <p:nvSpPr>
          <p:cNvPr name="TextBox 5" id="5"/>
          <p:cNvSpPr txBox="true"/>
          <p:nvPr/>
        </p:nvSpPr>
        <p:spPr>
          <a:xfrm rot="0">
            <a:off x="1682887" y="2547509"/>
            <a:ext cx="14922300" cy="6623685"/>
          </a:xfrm>
          <a:prstGeom prst="rect">
            <a:avLst/>
          </a:prstGeom>
        </p:spPr>
        <p:txBody>
          <a:bodyPr anchor="t" rtlCol="false" tIns="0" lIns="0" bIns="0" rIns="0">
            <a:spAutoFit/>
          </a:bodyPr>
          <a:lstStyle/>
          <a:p>
            <a:pPr algn="l" marL="695325" indent="-347662" lvl="1">
              <a:lnSpc>
                <a:spcPts val="5400"/>
              </a:lnSpc>
              <a:buFont typeface="Arial"/>
              <a:buChar char="•"/>
            </a:pPr>
            <a:r>
              <a:rPr lang="en-US" sz="3000" spc="28">
                <a:solidFill>
                  <a:srgbClr val="000000"/>
                </a:solidFill>
                <a:latin typeface="Calibri (MS)"/>
                <a:ea typeface="Calibri (MS)"/>
                <a:cs typeface="Calibri (MS)"/>
                <a:sym typeface="Calibri (MS)"/>
              </a:rPr>
              <a:t>Get a chance to influence the direction of where digital education across Europe is heading</a:t>
            </a:r>
          </a:p>
          <a:p>
            <a:pPr algn="l" marL="695325" indent="-347662" lvl="1">
              <a:lnSpc>
                <a:spcPts val="5400"/>
              </a:lnSpc>
              <a:buFont typeface="Arial"/>
              <a:buChar char="•"/>
            </a:pPr>
            <a:r>
              <a:rPr lang="en-US" sz="3000" spc="28">
                <a:solidFill>
                  <a:srgbClr val="000000"/>
                </a:solidFill>
                <a:latin typeface="Calibri (MS)"/>
                <a:ea typeface="Calibri (MS)"/>
                <a:cs typeface="Calibri (MS)"/>
                <a:sym typeface="Calibri (MS)"/>
              </a:rPr>
              <a:t>Join forces with European Commission, consortium members, and other local partners to support hackathon participants in building the educational solutions of the future</a:t>
            </a:r>
          </a:p>
          <a:p>
            <a:pPr algn="l" marL="695325" indent="-347662" lvl="1">
              <a:lnSpc>
                <a:spcPts val="5400"/>
              </a:lnSpc>
              <a:buFont typeface="Arial"/>
              <a:buChar char="•"/>
            </a:pPr>
            <a:r>
              <a:rPr lang="en-US" sz="3000" spc="28">
                <a:solidFill>
                  <a:srgbClr val="000000"/>
                </a:solidFill>
                <a:latin typeface="Calibri (MS)"/>
                <a:ea typeface="Calibri (MS)"/>
                <a:cs typeface="Calibri (MS)"/>
                <a:sym typeface="Calibri (MS)"/>
              </a:rPr>
              <a:t>Get visibility for your brand and join the most exciting education event of 2025!</a:t>
            </a:r>
          </a:p>
          <a:p>
            <a:pPr algn="l" marL="695325" indent="-347662" lvl="1">
              <a:lnSpc>
                <a:spcPts val="5400"/>
              </a:lnSpc>
              <a:buFont typeface="Arial"/>
              <a:buChar char="•"/>
            </a:pPr>
            <a:r>
              <a:rPr lang="en-US" sz="3000" spc="28">
                <a:solidFill>
                  <a:srgbClr val="000000"/>
                </a:solidFill>
                <a:latin typeface="Calibri (MS)"/>
                <a:ea typeface="Calibri (MS)"/>
                <a:cs typeface="Calibri (MS)"/>
                <a:sym typeface="Calibri (MS)"/>
              </a:rPr>
              <a:t>Recruitment: Get to know participants and top talent locally</a:t>
            </a:r>
          </a:p>
          <a:p>
            <a:pPr algn="l" marL="695325" indent="-347662" lvl="1">
              <a:lnSpc>
                <a:spcPts val="5400"/>
              </a:lnSpc>
              <a:buFont typeface="Arial"/>
              <a:buChar char="•"/>
            </a:pPr>
            <a:r>
              <a:rPr lang="en-US" sz="3000" spc="28">
                <a:solidFill>
                  <a:srgbClr val="000000"/>
                </a:solidFill>
                <a:latin typeface="Calibri (MS)"/>
                <a:ea typeface="Calibri (MS)"/>
                <a:cs typeface="Calibri (MS)"/>
                <a:sym typeface="Calibri (MS)"/>
              </a:rPr>
              <a:t>Expand your own and your company’s network and get to know key people within the education sector locally and across Europe</a:t>
            </a:r>
          </a:p>
          <a:p>
            <a:pPr algn="l" marL="695325" indent="-347662" lvl="1">
              <a:lnSpc>
                <a:spcPts val="4140"/>
              </a:lnSpc>
            </a:pPr>
          </a:p>
          <a:p>
            <a:pPr algn="l" marL="695325" indent="-347662" lvl="1">
              <a:lnSpc>
                <a:spcPts val="4140"/>
              </a:lnSpc>
            </a:pPr>
          </a:p>
        </p:txBody>
      </p:sp>
      <p:sp>
        <p:nvSpPr>
          <p:cNvPr name="AutoShape 6" id="6"/>
          <p:cNvSpPr/>
          <p:nvPr/>
        </p:nvSpPr>
        <p:spPr>
          <a:xfrm rot="5279">
            <a:off x="-7149" y="1901536"/>
            <a:ext cx="9303648" cy="0"/>
          </a:xfrm>
          <a:prstGeom prst="line">
            <a:avLst/>
          </a:prstGeom>
          <a:ln cap="rnd" w="9525">
            <a:solidFill>
              <a:srgbClr val="000000"/>
            </a:solidFill>
            <a:prstDash val="solid"/>
            <a:headEnd type="none" len="sm" w="sm"/>
            <a:tailEnd type="none" len="sm" w="sm"/>
          </a:ln>
        </p:spPr>
      </p:sp>
      <p:sp>
        <p:nvSpPr>
          <p:cNvPr name="Freeform 7" id="7" descr="A picture containing text  Description automatically generated"/>
          <p:cNvSpPr/>
          <p:nvPr/>
        </p:nvSpPr>
        <p:spPr>
          <a:xfrm flipH="false" flipV="false" rot="0">
            <a:off x="14394700" y="8996094"/>
            <a:ext cx="2959962" cy="776617"/>
          </a:xfrm>
          <a:custGeom>
            <a:avLst/>
            <a:gdLst/>
            <a:ahLst/>
            <a:cxnLst/>
            <a:rect r="r" b="b" t="t" l="l"/>
            <a:pathLst>
              <a:path h="776617" w="2959962">
                <a:moveTo>
                  <a:pt x="0" y="0"/>
                </a:moveTo>
                <a:lnTo>
                  <a:pt x="2959962" y="0"/>
                </a:lnTo>
                <a:lnTo>
                  <a:pt x="2959962" y="776618"/>
                </a:lnTo>
                <a:lnTo>
                  <a:pt x="0" y="776618"/>
                </a:lnTo>
                <a:lnTo>
                  <a:pt x="0" y="0"/>
                </a:lnTo>
                <a:close/>
              </a:path>
            </a:pathLst>
          </a:custGeom>
          <a:blipFill>
            <a:blip r:embed="rId2"/>
            <a:stretch>
              <a:fillRect l="0" t="0" r="0" b="0"/>
            </a:stretch>
          </a:blipFill>
        </p:spPr>
      </p:sp>
      <p:sp>
        <p:nvSpPr>
          <p:cNvPr name="Freeform 8" id="8"/>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3"/>
            <a:stretch>
              <a:fillRect l="0" t="0" r="0" b="-4980783"/>
            </a:stretch>
          </a:blipFill>
        </p:spPr>
      </p:sp>
      <p:sp>
        <p:nvSpPr>
          <p:cNvPr name="TextBox 9" id="9"/>
          <p:cNvSpPr txBox="true"/>
          <p:nvPr/>
        </p:nvSpPr>
        <p:spPr>
          <a:xfrm rot="0">
            <a:off x="465870" y="83819"/>
            <a:ext cx="1886342" cy="2076450"/>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Calibri (MS) Bold"/>
                <a:ea typeface="Calibri (MS) Bold"/>
                <a:cs typeface="Calibri (MS) Bold"/>
                <a:sym typeface="Calibri (MS) Bold"/>
              </a:rPr>
              <a:t>06</a:t>
            </a:r>
          </a:p>
        </p:txBody>
      </p:sp>
      <p:sp>
        <p:nvSpPr>
          <p:cNvPr name="Freeform 10" id="10"/>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89990" y="3334551"/>
            <a:ext cx="5083005" cy="5763022"/>
            <a:chOff x="0" y="0"/>
            <a:chExt cx="6777340" cy="7684030"/>
          </a:xfrm>
        </p:grpSpPr>
        <p:sp>
          <p:nvSpPr>
            <p:cNvPr name="Freeform 3" id="3"/>
            <p:cNvSpPr/>
            <p:nvPr/>
          </p:nvSpPr>
          <p:spPr>
            <a:xfrm flipH="false" flipV="false" rot="0">
              <a:off x="0" y="0"/>
              <a:ext cx="6777355" cy="7684008"/>
            </a:xfrm>
            <a:custGeom>
              <a:avLst/>
              <a:gdLst/>
              <a:ahLst/>
              <a:cxnLst/>
              <a:rect r="r" b="b" t="t" l="l"/>
              <a:pathLst>
                <a:path h="7684008" w="6777355">
                  <a:moveTo>
                    <a:pt x="0" y="0"/>
                  </a:moveTo>
                  <a:lnTo>
                    <a:pt x="6777355" y="0"/>
                  </a:lnTo>
                  <a:lnTo>
                    <a:pt x="6777355" y="7684008"/>
                  </a:lnTo>
                  <a:lnTo>
                    <a:pt x="0" y="7684008"/>
                  </a:lnTo>
                  <a:close/>
                </a:path>
              </a:pathLst>
            </a:custGeom>
            <a:solidFill>
              <a:srgbClr val="FFFFFF">
                <a:alpha val="66275"/>
              </a:srgbClr>
            </a:solidFill>
          </p:spPr>
        </p:sp>
        <p:sp>
          <p:nvSpPr>
            <p:cNvPr name="TextBox 4" id="4"/>
            <p:cNvSpPr txBox="true"/>
            <p:nvPr/>
          </p:nvSpPr>
          <p:spPr>
            <a:xfrm>
              <a:off x="0" y="-47625"/>
              <a:ext cx="6777340" cy="7731655"/>
            </a:xfrm>
            <a:prstGeom prst="rect">
              <a:avLst/>
            </a:prstGeom>
          </p:spPr>
          <p:txBody>
            <a:bodyPr anchor="ctr" rtlCol="false" tIns="50800" lIns="50800" bIns="50800" rIns="50800"/>
            <a:lstStyle/>
            <a:p>
              <a:pPr algn="l">
                <a:lnSpc>
                  <a:spcPts val="2520"/>
                </a:lnSpc>
              </a:pPr>
              <a:r>
                <a:rPr lang="en-US" b="true" sz="2100" spc="19">
                  <a:solidFill>
                    <a:srgbClr val="9B00A9"/>
                  </a:solidFill>
                  <a:latin typeface="Calibri (MS) Bold"/>
                  <a:ea typeface="Calibri (MS) Bold"/>
                  <a:cs typeface="Calibri (MS) Bold"/>
                  <a:sym typeface="Calibri (MS) Bold"/>
                </a:rPr>
                <a:t>Platinum Sponsor - [Sponsorship Amount] </a:t>
              </a:r>
              <a:r>
                <a:rPr lang="en-US" sz="2100" spc="19">
                  <a:solidFill>
                    <a:srgbClr val="9B00A9"/>
                  </a:solidFill>
                  <a:latin typeface="Calibri (MS)"/>
                  <a:ea typeface="Calibri (MS)"/>
                  <a:cs typeface="Calibri (MS)"/>
                  <a:sym typeface="Calibri (MS)"/>
                </a:rPr>
                <a:t> </a:t>
              </a:r>
            </a:p>
            <a:p>
              <a:pPr algn="l">
                <a:lnSpc>
                  <a:spcPts val="2520"/>
                </a:lnSpc>
              </a:pPr>
            </a:p>
            <a:p>
              <a:pPr algn="l">
                <a:lnSpc>
                  <a:spcPts val="2520"/>
                </a:lnSpc>
              </a:pPr>
              <a:r>
                <a:rPr lang="en-US" sz="2100" spc="19">
                  <a:solidFill>
                    <a:srgbClr val="000000"/>
                  </a:solidFill>
                  <a:latin typeface="Calibri (MS)"/>
                  <a:ea typeface="Calibri (MS)"/>
                  <a:cs typeface="Calibri (MS)"/>
                  <a:sym typeface="Calibri (MS)"/>
                </a:rPr>
                <a:t>Prominent logo placement on event </a:t>
              </a:r>
            </a:p>
            <a:p>
              <a:pPr algn="l">
                <a:lnSpc>
                  <a:spcPts val="2520"/>
                </a:lnSpc>
              </a:pPr>
              <a:r>
                <a:rPr lang="en-US" sz="2100" spc="19">
                  <a:solidFill>
                    <a:srgbClr val="000000"/>
                  </a:solidFill>
                  <a:latin typeface="Calibri (MS)"/>
                  <a:ea typeface="Calibri (MS)"/>
                  <a:cs typeface="Calibri (MS)"/>
                  <a:sym typeface="Calibri (MS)"/>
                </a:rPr>
                <a:t>materials, webpage, and social media channels  </a:t>
              </a:r>
            </a:p>
            <a:p>
              <a:pPr algn="l">
                <a:lnSpc>
                  <a:spcPts val="2520"/>
                </a:lnSpc>
              </a:pPr>
              <a:r>
                <a:rPr lang="en-US" sz="2100" spc="19">
                  <a:solidFill>
                    <a:srgbClr val="000000"/>
                  </a:solidFill>
                  <a:latin typeface="Calibri (MS)"/>
                  <a:ea typeface="Calibri (MS)"/>
                  <a:cs typeface="Calibri (MS)"/>
                  <a:sym typeface="Calibri (MS)"/>
                </a:rPr>
                <a:t>Opportunity to deliver a keynote speech at the event  </a:t>
              </a:r>
            </a:p>
            <a:p>
              <a:pPr algn="l">
                <a:lnSpc>
                  <a:spcPts val="2520"/>
                </a:lnSpc>
              </a:pPr>
              <a:r>
                <a:rPr lang="en-US" sz="2100" spc="19">
                  <a:solidFill>
                    <a:srgbClr val="000000"/>
                  </a:solidFill>
                  <a:latin typeface="Calibri (MS)"/>
                  <a:ea typeface="Calibri (MS)"/>
                  <a:cs typeface="Calibri (MS)"/>
                  <a:sym typeface="Calibri (MS)"/>
                </a:rPr>
                <a:t>Exclusive access to participants for recruitment purposes  </a:t>
              </a:r>
            </a:p>
            <a:p>
              <a:pPr algn="l">
                <a:lnSpc>
                  <a:spcPts val="2520"/>
                </a:lnSpc>
              </a:pPr>
              <a:r>
                <a:rPr lang="en-US" b="true" sz="2100" spc="19">
                  <a:solidFill>
                    <a:srgbClr val="000000"/>
                  </a:solidFill>
                  <a:latin typeface="Calibri (MS) Bold"/>
                  <a:ea typeface="Calibri (MS) Bold"/>
                  <a:cs typeface="Calibri (MS) Bold"/>
                  <a:sym typeface="Calibri (MS) Bold"/>
                </a:rPr>
                <a:t>[Additional benefits tailored to the sponsor's needs]  </a:t>
              </a:r>
            </a:p>
            <a:p>
              <a:pPr algn="l">
                <a:lnSpc>
                  <a:spcPts val="2520"/>
                </a:lnSpc>
              </a:pPr>
            </a:p>
            <a:p>
              <a:pPr algn="l">
                <a:lnSpc>
                  <a:spcPts val="2520"/>
                </a:lnSpc>
              </a:pPr>
              <a:r>
                <a:rPr lang="en-US" sz="2100" spc="19">
                  <a:solidFill>
                    <a:srgbClr val="000000"/>
                  </a:solidFill>
                  <a:latin typeface="Calibri (MS)"/>
                  <a:ea typeface="Calibri (MS)"/>
                  <a:cs typeface="Calibri (MS)"/>
                  <a:sym typeface="Calibri (MS)"/>
                </a:rPr>
                <a:t>We would be happy to discuss these </a:t>
              </a:r>
            </a:p>
            <a:p>
              <a:pPr algn="l">
                <a:lnSpc>
                  <a:spcPts val="2520"/>
                </a:lnSpc>
              </a:pPr>
              <a:r>
                <a:rPr lang="en-US" sz="2100" spc="19">
                  <a:solidFill>
                    <a:srgbClr val="000000"/>
                  </a:solidFill>
                  <a:latin typeface="Calibri (MS)"/>
                  <a:ea typeface="Calibri (MS)"/>
                  <a:cs typeface="Calibri (MS)"/>
                  <a:sym typeface="Calibri (MS)"/>
                </a:rPr>
                <a:t>sponsorship opportunities further and customise a package that aligns with your </a:t>
              </a:r>
            </a:p>
            <a:p>
              <a:pPr algn="l">
                <a:lnSpc>
                  <a:spcPts val="2520"/>
                </a:lnSpc>
              </a:pPr>
              <a:r>
                <a:rPr lang="en-US" sz="2100" spc="19">
                  <a:solidFill>
                    <a:srgbClr val="000000"/>
                  </a:solidFill>
                  <a:latin typeface="Calibri (MS)"/>
                  <a:ea typeface="Calibri (MS)"/>
                  <a:cs typeface="Calibri (MS)"/>
                  <a:sym typeface="Calibri (MS)"/>
                </a:rPr>
                <a:t>organisation's goals and interests. </a:t>
              </a:r>
            </a:p>
          </p:txBody>
        </p:sp>
      </p:grpSp>
      <p:sp>
        <p:nvSpPr>
          <p:cNvPr name="TextBox 5" id="5"/>
          <p:cNvSpPr txBox="true"/>
          <p:nvPr/>
        </p:nvSpPr>
        <p:spPr>
          <a:xfrm rot="0">
            <a:off x="2551512" y="788817"/>
            <a:ext cx="14806650" cy="1026475"/>
          </a:xfrm>
          <a:prstGeom prst="rect">
            <a:avLst/>
          </a:prstGeom>
        </p:spPr>
        <p:txBody>
          <a:bodyPr anchor="t" rtlCol="false" tIns="0" lIns="0" bIns="0" rIns="0">
            <a:spAutoFit/>
          </a:bodyPr>
          <a:lstStyle/>
          <a:p>
            <a:pPr algn="l">
              <a:lnSpc>
                <a:spcPts val="7559"/>
              </a:lnSpc>
            </a:pPr>
            <a:r>
              <a:rPr lang="en-US" b="true" sz="6300" spc="58">
                <a:solidFill>
                  <a:srgbClr val="000000"/>
                </a:solidFill>
                <a:latin typeface="TT Rounds Condensed Bold"/>
                <a:ea typeface="TT Rounds Condensed Bold"/>
                <a:cs typeface="TT Rounds Condensed Bold"/>
                <a:sym typeface="TT Rounds Condensed Bold"/>
              </a:rPr>
              <a:t>SPONSOR PACKAGES</a:t>
            </a:r>
          </a:p>
        </p:txBody>
      </p:sp>
      <p:sp>
        <p:nvSpPr>
          <p:cNvPr name="TextBox 6" id="6"/>
          <p:cNvSpPr txBox="true"/>
          <p:nvPr/>
        </p:nvSpPr>
        <p:spPr>
          <a:xfrm rot="0">
            <a:off x="681415" y="2277497"/>
            <a:ext cx="13860518" cy="762000"/>
          </a:xfrm>
          <a:prstGeom prst="rect">
            <a:avLst/>
          </a:prstGeom>
        </p:spPr>
        <p:txBody>
          <a:bodyPr anchor="t" rtlCol="false" tIns="0" lIns="0" bIns="0" rIns="0">
            <a:spAutoFit/>
          </a:bodyPr>
          <a:lstStyle/>
          <a:p>
            <a:pPr algn="l">
              <a:lnSpc>
                <a:spcPts val="2879"/>
              </a:lnSpc>
            </a:pPr>
            <a:r>
              <a:rPr lang="en-US" sz="2400" spc="22">
                <a:solidFill>
                  <a:srgbClr val="000000"/>
                </a:solidFill>
                <a:latin typeface="Calibri (MS)"/>
                <a:ea typeface="Calibri (MS)"/>
                <a:cs typeface="Calibri (MS)"/>
                <a:sym typeface="Calibri (MS)"/>
              </a:rPr>
              <a:t>We offer various sponsorship tiers designed to provide maximum visibility and value for your investment:  </a:t>
            </a:r>
          </a:p>
          <a:p>
            <a:pPr algn="l">
              <a:lnSpc>
                <a:spcPts val="2879"/>
              </a:lnSpc>
            </a:pPr>
          </a:p>
        </p:txBody>
      </p:sp>
      <p:sp>
        <p:nvSpPr>
          <p:cNvPr name="AutoShape 7" id="7"/>
          <p:cNvSpPr/>
          <p:nvPr/>
        </p:nvSpPr>
        <p:spPr>
          <a:xfrm rot="5279">
            <a:off x="-7149" y="1901536"/>
            <a:ext cx="9303648" cy="0"/>
          </a:xfrm>
          <a:prstGeom prst="line">
            <a:avLst/>
          </a:prstGeom>
          <a:ln cap="rnd" w="9525">
            <a:solidFill>
              <a:srgbClr val="000000"/>
            </a:solidFill>
            <a:prstDash val="solid"/>
            <a:headEnd type="none" len="sm" w="sm"/>
            <a:tailEnd type="none" len="sm" w="sm"/>
          </a:ln>
        </p:spPr>
      </p:sp>
      <p:sp>
        <p:nvSpPr>
          <p:cNvPr name="Freeform 8" id="8" descr="A picture containing text  Description automatically generated"/>
          <p:cNvSpPr/>
          <p:nvPr/>
        </p:nvSpPr>
        <p:spPr>
          <a:xfrm flipH="false" flipV="false" rot="0">
            <a:off x="14394700" y="8996094"/>
            <a:ext cx="2959962" cy="776617"/>
          </a:xfrm>
          <a:custGeom>
            <a:avLst/>
            <a:gdLst/>
            <a:ahLst/>
            <a:cxnLst/>
            <a:rect r="r" b="b" t="t" l="l"/>
            <a:pathLst>
              <a:path h="776617" w="2959962">
                <a:moveTo>
                  <a:pt x="0" y="0"/>
                </a:moveTo>
                <a:lnTo>
                  <a:pt x="2959962" y="0"/>
                </a:lnTo>
                <a:lnTo>
                  <a:pt x="2959962" y="776618"/>
                </a:lnTo>
                <a:lnTo>
                  <a:pt x="0" y="776618"/>
                </a:lnTo>
                <a:lnTo>
                  <a:pt x="0" y="0"/>
                </a:lnTo>
                <a:close/>
              </a:path>
            </a:pathLst>
          </a:custGeom>
          <a:blipFill>
            <a:blip r:embed="rId2"/>
            <a:stretch>
              <a:fillRect l="0" t="0" r="0" b="0"/>
            </a:stretch>
          </a:blipFill>
        </p:spPr>
      </p:sp>
      <p:sp>
        <p:nvSpPr>
          <p:cNvPr name="Freeform 9" id="9"/>
          <p:cNvSpPr/>
          <p:nvPr/>
        </p:nvSpPr>
        <p:spPr>
          <a:xfrm flipH="false" flipV="false" rot="0">
            <a:off x="-19050" y="10019252"/>
            <a:ext cx="18288002" cy="359945"/>
          </a:xfrm>
          <a:custGeom>
            <a:avLst/>
            <a:gdLst/>
            <a:ahLst/>
            <a:cxnLst/>
            <a:rect r="r" b="b" t="t" l="l"/>
            <a:pathLst>
              <a:path h="359945" w="18288002">
                <a:moveTo>
                  <a:pt x="0" y="0"/>
                </a:moveTo>
                <a:lnTo>
                  <a:pt x="18288002" y="0"/>
                </a:lnTo>
                <a:lnTo>
                  <a:pt x="18288002" y="359944"/>
                </a:lnTo>
                <a:lnTo>
                  <a:pt x="0" y="359944"/>
                </a:lnTo>
                <a:lnTo>
                  <a:pt x="0" y="0"/>
                </a:lnTo>
                <a:close/>
              </a:path>
            </a:pathLst>
          </a:custGeom>
          <a:blipFill>
            <a:blip r:embed="rId3"/>
            <a:stretch>
              <a:fillRect l="0" t="0" r="0" b="-4980783"/>
            </a:stretch>
          </a:blipFill>
        </p:spPr>
      </p:sp>
      <p:sp>
        <p:nvSpPr>
          <p:cNvPr name="TextBox 10" id="10"/>
          <p:cNvSpPr txBox="true"/>
          <p:nvPr/>
        </p:nvSpPr>
        <p:spPr>
          <a:xfrm rot="0">
            <a:off x="465870" y="312418"/>
            <a:ext cx="1886342" cy="1912768"/>
          </a:xfrm>
          <a:prstGeom prst="rect">
            <a:avLst/>
          </a:prstGeom>
        </p:spPr>
        <p:txBody>
          <a:bodyPr anchor="t" rtlCol="false" tIns="0" lIns="0" bIns="0" rIns="0">
            <a:spAutoFit/>
          </a:bodyPr>
          <a:lstStyle/>
          <a:p>
            <a:pPr algn="l">
              <a:lnSpc>
                <a:spcPts val="14400"/>
              </a:lnSpc>
            </a:pPr>
            <a:r>
              <a:rPr lang="en-US" b="true" sz="12000" spc="112">
                <a:solidFill>
                  <a:srgbClr val="000000"/>
                </a:solidFill>
                <a:latin typeface="TT Rounds Condensed Bold"/>
                <a:ea typeface="TT Rounds Condensed Bold"/>
                <a:cs typeface="TT Rounds Condensed Bold"/>
                <a:sym typeface="TT Rounds Condensed Bold"/>
              </a:rPr>
              <a:t>07</a:t>
            </a:r>
          </a:p>
        </p:txBody>
      </p:sp>
      <p:grpSp>
        <p:nvGrpSpPr>
          <p:cNvPr name="Group 11" id="11"/>
          <p:cNvGrpSpPr/>
          <p:nvPr/>
        </p:nvGrpSpPr>
        <p:grpSpPr>
          <a:xfrm rot="0">
            <a:off x="6457524" y="3518537"/>
            <a:ext cx="5151245" cy="4210590"/>
            <a:chOff x="0" y="0"/>
            <a:chExt cx="6868326" cy="5614120"/>
          </a:xfrm>
        </p:grpSpPr>
        <p:sp>
          <p:nvSpPr>
            <p:cNvPr name="Freeform 12" id="12"/>
            <p:cNvSpPr/>
            <p:nvPr/>
          </p:nvSpPr>
          <p:spPr>
            <a:xfrm flipH="false" flipV="false" rot="0">
              <a:off x="0" y="0"/>
              <a:ext cx="6868287" cy="5614162"/>
            </a:xfrm>
            <a:custGeom>
              <a:avLst/>
              <a:gdLst/>
              <a:ahLst/>
              <a:cxnLst/>
              <a:rect r="r" b="b" t="t" l="l"/>
              <a:pathLst>
                <a:path h="5614162" w="6868287">
                  <a:moveTo>
                    <a:pt x="0" y="0"/>
                  </a:moveTo>
                  <a:lnTo>
                    <a:pt x="6868287" y="0"/>
                  </a:lnTo>
                  <a:lnTo>
                    <a:pt x="6868287" y="5614162"/>
                  </a:lnTo>
                  <a:lnTo>
                    <a:pt x="0" y="5614162"/>
                  </a:lnTo>
                  <a:close/>
                </a:path>
              </a:pathLst>
            </a:custGeom>
            <a:solidFill>
              <a:srgbClr val="FFFFFF">
                <a:alpha val="66275"/>
              </a:srgbClr>
            </a:solidFill>
          </p:spPr>
        </p:sp>
        <p:sp>
          <p:nvSpPr>
            <p:cNvPr name="TextBox 13" id="13"/>
            <p:cNvSpPr txBox="true"/>
            <p:nvPr/>
          </p:nvSpPr>
          <p:spPr>
            <a:xfrm>
              <a:off x="0" y="-47625"/>
              <a:ext cx="6868326" cy="5661745"/>
            </a:xfrm>
            <a:prstGeom prst="rect">
              <a:avLst/>
            </a:prstGeom>
          </p:spPr>
          <p:txBody>
            <a:bodyPr anchor="ctr" rtlCol="false" tIns="50800" lIns="50800" bIns="50800" rIns="50800"/>
            <a:lstStyle/>
            <a:p>
              <a:pPr algn="l">
                <a:lnSpc>
                  <a:spcPts val="2520"/>
                </a:lnSpc>
              </a:pPr>
              <a:r>
                <a:rPr lang="en-US" b="true" sz="2100" spc="19">
                  <a:solidFill>
                    <a:srgbClr val="9B00A9"/>
                  </a:solidFill>
                  <a:latin typeface="Calibri (MS) Bold"/>
                  <a:ea typeface="Calibri (MS) Bold"/>
                  <a:cs typeface="Calibri (MS) Bold"/>
                  <a:sym typeface="Calibri (MS) Bold"/>
                </a:rPr>
                <a:t>Gold Sponsor - [Sponsorship Amount]</a:t>
              </a:r>
              <a:r>
                <a:rPr lang="en-US" b="true" sz="2100" spc="19">
                  <a:solidFill>
                    <a:srgbClr val="74007E"/>
                  </a:solidFill>
                  <a:latin typeface="Calibri (MS) Bold"/>
                  <a:ea typeface="Calibri (MS) Bold"/>
                  <a:cs typeface="Calibri (MS) Bold"/>
                  <a:sym typeface="Calibri (MS) Bold"/>
                </a:rPr>
                <a:t> </a:t>
              </a:r>
              <a:r>
                <a:rPr lang="en-US" sz="2100" spc="19">
                  <a:solidFill>
                    <a:srgbClr val="74007E"/>
                  </a:solidFill>
                  <a:latin typeface="Calibri (MS)"/>
                  <a:ea typeface="Calibri (MS)"/>
                  <a:cs typeface="Calibri (MS)"/>
                  <a:sym typeface="Calibri (MS)"/>
                </a:rPr>
                <a:t> </a:t>
              </a:r>
            </a:p>
            <a:p>
              <a:pPr algn="l">
                <a:lnSpc>
                  <a:spcPts val="2520"/>
                </a:lnSpc>
              </a:pPr>
            </a:p>
            <a:p>
              <a:pPr algn="l">
                <a:lnSpc>
                  <a:spcPts val="2520"/>
                </a:lnSpc>
              </a:pPr>
              <a:r>
                <a:rPr lang="en-US" sz="2100" spc="19">
                  <a:solidFill>
                    <a:srgbClr val="000000"/>
                  </a:solidFill>
                  <a:latin typeface="Calibri (MS)"/>
                  <a:ea typeface="Calibri (MS)"/>
                  <a:cs typeface="Calibri (MS)"/>
                  <a:sym typeface="Calibri (MS)"/>
                </a:rPr>
                <a:t>Logo placement on event materials, webpage, and social media channels  </a:t>
              </a:r>
            </a:p>
            <a:p>
              <a:pPr algn="l">
                <a:lnSpc>
                  <a:spcPts val="2520"/>
                </a:lnSpc>
              </a:pPr>
              <a:r>
                <a:rPr lang="en-US" sz="2100" spc="19">
                  <a:solidFill>
                    <a:srgbClr val="000000"/>
                  </a:solidFill>
                  <a:latin typeface="Calibri (MS)"/>
                  <a:ea typeface="Calibri (MS)"/>
                  <a:cs typeface="Calibri (MS)"/>
                  <a:sym typeface="Calibri (MS)"/>
                </a:rPr>
                <a:t>Opportunity to host a workshop or panel discussion during the event  </a:t>
              </a:r>
            </a:p>
            <a:p>
              <a:pPr algn="l">
                <a:lnSpc>
                  <a:spcPts val="2520"/>
                </a:lnSpc>
              </a:pPr>
              <a:r>
                <a:rPr lang="en-US" sz="2100" spc="19">
                  <a:solidFill>
                    <a:srgbClr val="000000"/>
                  </a:solidFill>
                  <a:latin typeface="Calibri (MS)"/>
                  <a:ea typeface="Calibri (MS)"/>
                  <a:cs typeface="Calibri (MS)"/>
                  <a:sym typeface="Calibri (MS)"/>
                </a:rPr>
                <a:t>Access to participants' project submissions for review and feedback  </a:t>
              </a:r>
            </a:p>
            <a:p>
              <a:pPr algn="l">
                <a:lnSpc>
                  <a:spcPts val="2520"/>
                </a:lnSpc>
              </a:pPr>
              <a:r>
                <a:rPr lang="en-US" sz="2100" spc="19">
                  <a:solidFill>
                    <a:srgbClr val="000000"/>
                  </a:solidFill>
                  <a:latin typeface="Calibri (MS)"/>
                  <a:ea typeface="Calibri (MS)"/>
                  <a:cs typeface="Calibri (MS)"/>
                  <a:sym typeface="Calibri (MS)"/>
                </a:rPr>
                <a:t>[Additional benefits tailored to the sponsor's needs]  </a:t>
              </a:r>
            </a:p>
          </p:txBody>
        </p:sp>
      </p:grpSp>
      <p:grpSp>
        <p:nvGrpSpPr>
          <p:cNvPr name="Group 14" id="14"/>
          <p:cNvGrpSpPr/>
          <p:nvPr/>
        </p:nvGrpSpPr>
        <p:grpSpPr>
          <a:xfrm rot="0">
            <a:off x="12112815" y="3518537"/>
            <a:ext cx="5151244" cy="4210590"/>
            <a:chOff x="0" y="0"/>
            <a:chExt cx="6868326" cy="5614120"/>
          </a:xfrm>
        </p:grpSpPr>
        <p:sp>
          <p:nvSpPr>
            <p:cNvPr name="Freeform 15" id="15"/>
            <p:cNvSpPr/>
            <p:nvPr/>
          </p:nvSpPr>
          <p:spPr>
            <a:xfrm flipH="false" flipV="false" rot="0">
              <a:off x="0" y="0"/>
              <a:ext cx="6868287" cy="5614162"/>
            </a:xfrm>
            <a:custGeom>
              <a:avLst/>
              <a:gdLst/>
              <a:ahLst/>
              <a:cxnLst/>
              <a:rect r="r" b="b" t="t" l="l"/>
              <a:pathLst>
                <a:path h="5614162" w="6868287">
                  <a:moveTo>
                    <a:pt x="0" y="0"/>
                  </a:moveTo>
                  <a:lnTo>
                    <a:pt x="6868287" y="0"/>
                  </a:lnTo>
                  <a:lnTo>
                    <a:pt x="6868287" y="5614162"/>
                  </a:lnTo>
                  <a:lnTo>
                    <a:pt x="0" y="5614162"/>
                  </a:lnTo>
                  <a:close/>
                </a:path>
              </a:pathLst>
            </a:custGeom>
            <a:solidFill>
              <a:srgbClr val="FFFFFF">
                <a:alpha val="66275"/>
              </a:srgbClr>
            </a:solidFill>
          </p:spPr>
        </p:sp>
        <p:sp>
          <p:nvSpPr>
            <p:cNvPr name="TextBox 16" id="16"/>
            <p:cNvSpPr txBox="true"/>
            <p:nvPr/>
          </p:nvSpPr>
          <p:spPr>
            <a:xfrm>
              <a:off x="0" y="-47625"/>
              <a:ext cx="6868326" cy="5661745"/>
            </a:xfrm>
            <a:prstGeom prst="rect">
              <a:avLst/>
            </a:prstGeom>
          </p:spPr>
          <p:txBody>
            <a:bodyPr anchor="ctr" rtlCol="false" tIns="50800" lIns="50800" bIns="50800" rIns="50800"/>
            <a:lstStyle/>
            <a:p>
              <a:pPr algn="l">
                <a:lnSpc>
                  <a:spcPts val="2520"/>
                </a:lnSpc>
              </a:pPr>
              <a:r>
                <a:rPr lang="en-US" b="true" sz="2100" spc="19">
                  <a:solidFill>
                    <a:srgbClr val="9B00A9"/>
                  </a:solidFill>
                  <a:latin typeface="Calibri (MS) Bold"/>
                  <a:ea typeface="Calibri (MS) Bold"/>
                  <a:cs typeface="Calibri (MS) Bold"/>
                  <a:sym typeface="Calibri (MS) Bold"/>
                </a:rPr>
                <a:t>Silver Sponsor - [Sponsorship Amount] </a:t>
              </a:r>
              <a:r>
                <a:rPr lang="en-US" sz="2100" spc="19">
                  <a:solidFill>
                    <a:srgbClr val="9B00A9"/>
                  </a:solidFill>
                  <a:latin typeface="Calibri (MS)"/>
                  <a:ea typeface="Calibri (MS)"/>
                  <a:cs typeface="Calibri (MS)"/>
                  <a:sym typeface="Calibri (MS)"/>
                </a:rPr>
                <a:t> </a:t>
              </a:r>
            </a:p>
            <a:p>
              <a:pPr algn="l">
                <a:lnSpc>
                  <a:spcPts val="2520"/>
                </a:lnSpc>
              </a:pPr>
            </a:p>
            <a:p>
              <a:pPr algn="l">
                <a:lnSpc>
                  <a:spcPts val="2520"/>
                </a:lnSpc>
              </a:pPr>
              <a:r>
                <a:rPr lang="en-US" sz="2100" spc="19">
                  <a:solidFill>
                    <a:srgbClr val="000000"/>
                  </a:solidFill>
                  <a:latin typeface="Calibri (MS)"/>
                  <a:ea typeface="Calibri (MS)"/>
                  <a:cs typeface="Calibri (MS)"/>
                  <a:sym typeface="Calibri (MS)"/>
                </a:rPr>
                <a:t>Logo placement on event materials and website  </a:t>
              </a:r>
            </a:p>
            <a:p>
              <a:pPr algn="l">
                <a:lnSpc>
                  <a:spcPts val="2520"/>
                </a:lnSpc>
              </a:pPr>
              <a:r>
                <a:rPr lang="en-US" sz="2100" spc="19">
                  <a:solidFill>
                    <a:srgbClr val="000000"/>
                  </a:solidFill>
                  <a:latin typeface="Calibri (MS)"/>
                  <a:ea typeface="Calibri (MS)"/>
                  <a:cs typeface="Calibri (MS)"/>
                  <a:sym typeface="Calibri (MS)"/>
                </a:rPr>
                <a:t>Opportunity to provide branded merchandise or promotional materials to participants  </a:t>
              </a:r>
            </a:p>
            <a:p>
              <a:pPr algn="l">
                <a:lnSpc>
                  <a:spcPts val="2520"/>
                </a:lnSpc>
              </a:pPr>
              <a:r>
                <a:rPr lang="en-US" sz="2100" spc="19">
                  <a:solidFill>
                    <a:srgbClr val="000000"/>
                  </a:solidFill>
                  <a:latin typeface="Calibri (MS)"/>
                  <a:ea typeface="Calibri (MS)"/>
                  <a:cs typeface="Calibri (MS)"/>
                  <a:sym typeface="Calibri (MS)"/>
                </a:rPr>
                <a:t>Access to event photos and videos for promotional purposes  </a:t>
              </a:r>
            </a:p>
            <a:p>
              <a:pPr algn="l">
                <a:lnSpc>
                  <a:spcPts val="2520"/>
                </a:lnSpc>
              </a:pPr>
              <a:r>
                <a:rPr lang="en-US" sz="2100" spc="19">
                  <a:solidFill>
                    <a:srgbClr val="000000"/>
                  </a:solidFill>
                  <a:latin typeface="Calibri (MS)"/>
                  <a:ea typeface="Calibri (MS)"/>
                  <a:cs typeface="Calibri (MS)"/>
                  <a:sym typeface="Calibri (MS)"/>
                </a:rPr>
                <a:t>[Additional benefits tailored to the sponsor's needs]   </a:t>
              </a:r>
            </a:p>
            <a:p>
              <a:pPr algn="l">
                <a:lnSpc>
                  <a:spcPts val="2520"/>
                </a:lnSpc>
              </a:pPr>
            </a:p>
          </p:txBody>
        </p:sp>
      </p:grpSp>
      <p:sp>
        <p:nvSpPr>
          <p:cNvPr name="AutoShape 17" id="17"/>
          <p:cNvSpPr/>
          <p:nvPr/>
        </p:nvSpPr>
        <p:spPr>
          <a:xfrm rot="5365321">
            <a:off x="3127604" y="6166461"/>
            <a:ext cx="5678396" cy="0"/>
          </a:xfrm>
          <a:prstGeom prst="line">
            <a:avLst/>
          </a:prstGeom>
          <a:ln cap="rnd" w="9525">
            <a:solidFill>
              <a:srgbClr val="000000"/>
            </a:solidFill>
            <a:prstDash val="solid"/>
            <a:headEnd type="none" len="sm" w="sm"/>
            <a:tailEnd type="none" len="sm" w="sm"/>
          </a:ln>
        </p:spPr>
      </p:sp>
      <p:sp>
        <p:nvSpPr>
          <p:cNvPr name="AutoShape 18" id="18"/>
          <p:cNvSpPr/>
          <p:nvPr/>
        </p:nvSpPr>
        <p:spPr>
          <a:xfrm rot="5365321">
            <a:off x="9004671" y="6166461"/>
            <a:ext cx="5678396" cy="0"/>
          </a:xfrm>
          <a:prstGeom prst="line">
            <a:avLst/>
          </a:prstGeom>
          <a:ln cap="rnd" w="9525">
            <a:solidFill>
              <a:srgbClr val="000000"/>
            </a:solidFill>
            <a:prstDash val="solid"/>
            <a:headEnd type="none" len="sm" w="sm"/>
            <a:tailEnd type="none" len="sm" w="sm"/>
          </a:ln>
        </p:spPr>
      </p:sp>
      <p:sp>
        <p:nvSpPr>
          <p:cNvPr name="Freeform 19" id="19"/>
          <p:cNvSpPr/>
          <p:nvPr/>
        </p:nvSpPr>
        <p:spPr>
          <a:xfrm flipH="false" flipV="false" rot="0">
            <a:off x="15013725" y="496356"/>
            <a:ext cx="2686826" cy="1499025"/>
          </a:xfrm>
          <a:custGeom>
            <a:avLst/>
            <a:gdLst/>
            <a:ahLst/>
            <a:cxnLst/>
            <a:rect r="r" b="b" t="t" l="l"/>
            <a:pathLst>
              <a:path h="1499025" w="2686826">
                <a:moveTo>
                  <a:pt x="0" y="0"/>
                </a:moveTo>
                <a:lnTo>
                  <a:pt x="2686826" y="0"/>
                </a:lnTo>
                <a:lnTo>
                  <a:pt x="2686826" y="1499025"/>
                </a:lnTo>
                <a:lnTo>
                  <a:pt x="0" y="1499025"/>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515" r="-20710" b="-36561"/>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82000"/>
            </a:blip>
            <a:stretch>
              <a:fillRect l="0" t="0" r="0" b="-77777"/>
            </a:stretch>
          </a:blipFill>
        </p:spPr>
      </p:sp>
      <p:sp>
        <p:nvSpPr>
          <p:cNvPr name="Freeform 4" id="4"/>
          <p:cNvSpPr/>
          <p:nvPr/>
        </p:nvSpPr>
        <p:spPr>
          <a:xfrm flipH="false" flipV="false" rot="0">
            <a:off x="1028700" y="8015423"/>
            <a:ext cx="4734318" cy="1242877"/>
          </a:xfrm>
          <a:custGeom>
            <a:avLst/>
            <a:gdLst/>
            <a:ahLst/>
            <a:cxnLst/>
            <a:rect r="r" b="b" t="t" l="l"/>
            <a:pathLst>
              <a:path h="1242877" w="4734318">
                <a:moveTo>
                  <a:pt x="0" y="0"/>
                </a:moveTo>
                <a:lnTo>
                  <a:pt x="4734318" y="0"/>
                </a:lnTo>
                <a:lnTo>
                  <a:pt x="4734318" y="1242877"/>
                </a:lnTo>
                <a:lnTo>
                  <a:pt x="0" y="1242877"/>
                </a:lnTo>
                <a:lnTo>
                  <a:pt x="0" y="0"/>
                </a:lnTo>
                <a:close/>
              </a:path>
            </a:pathLst>
          </a:custGeom>
          <a:blipFill>
            <a:blip r:embed="rId4"/>
            <a:stretch>
              <a:fillRect l="0" t="0" r="0" b="0"/>
            </a:stretch>
          </a:blipFill>
        </p:spPr>
      </p:sp>
      <p:sp>
        <p:nvSpPr>
          <p:cNvPr name="Freeform 5" id="5"/>
          <p:cNvSpPr/>
          <p:nvPr/>
        </p:nvSpPr>
        <p:spPr>
          <a:xfrm flipH="false" flipV="false" rot="0">
            <a:off x="6823524" y="4466272"/>
            <a:ext cx="4629150" cy="42862"/>
          </a:xfrm>
          <a:custGeom>
            <a:avLst/>
            <a:gdLst/>
            <a:ahLst/>
            <a:cxnLst/>
            <a:rect r="r" b="b" t="t" l="l"/>
            <a:pathLst>
              <a:path h="42862" w="4629150">
                <a:moveTo>
                  <a:pt x="0" y="0"/>
                </a:moveTo>
                <a:lnTo>
                  <a:pt x="4629150" y="0"/>
                </a:lnTo>
                <a:lnTo>
                  <a:pt x="4629150" y="42863"/>
                </a:lnTo>
                <a:lnTo>
                  <a:pt x="0" y="4286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28700" y="889568"/>
            <a:ext cx="4499034" cy="2510086"/>
          </a:xfrm>
          <a:custGeom>
            <a:avLst/>
            <a:gdLst/>
            <a:ahLst/>
            <a:cxnLst/>
            <a:rect r="r" b="b" t="t" l="l"/>
            <a:pathLst>
              <a:path h="2510086" w="4499034">
                <a:moveTo>
                  <a:pt x="0" y="0"/>
                </a:moveTo>
                <a:lnTo>
                  <a:pt x="4499034" y="0"/>
                </a:lnTo>
                <a:lnTo>
                  <a:pt x="4499034" y="2510086"/>
                </a:lnTo>
                <a:lnTo>
                  <a:pt x="0" y="2510086"/>
                </a:lnTo>
                <a:lnTo>
                  <a:pt x="0" y="0"/>
                </a:lnTo>
                <a:close/>
              </a:path>
            </a:pathLst>
          </a:custGeom>
          <a:blipFill>
            <a:blip r:embed="rId7"/>
            <a:stretch>
              <a:fillRect l="0" t="0" r="0" b="0"/>
            </a:stretch>
          </a:blipFill>
        </p:spPr>
      </p:sp>
      <p:sp>
        <p:nvSpPr>
          <p:cNvPr name="TextBox 7" id="7"/>
          <p:cNvSpPr txBox="true"/>
          <p:nvPr/>
        </p:nvSpPr>
        <p:spPr>
          <a:xfrm rot="0">
            <a:off x="7043352" y="5787180"/>
            <a:ext cx="4208726" cy="1211390"/>
          </a:xfrm>
          <a:prstGeom prst="rect">
            <a:avLst/>
          </a:prstGeom>
        </p:spPr>
        <p:txBody>
          <a:bodyPr anchor="t" rtlCol="false" tIns="0" lIns="0" bIns="0" rIns="0">
            <a:spAutoFit/>
          </a:bodyPr>
          <a:lstStyle/>
          <a:p>
            <a:pPr algn="l">
              <a:lnSpc>
                <a:spcPts val="8830"/>
              </a:lnSpc>
            </a:pPr>
            <a:r>
              <a:rPr lang="en-US" sz="6307" spc="-81">
                <a:solidFill>
                  <a:srgbClr val="FFFFFF"/>
                </a:solidFill>
                <a:latin typeface="Calibri (MS)"/>
                <a:ea typeface="Calibri (MS)"/>
                <a:cs typeface="Calibri (MS)"/>
                <a:sym typeface="Calibri (MS)"/>
              </a:rPr>
              <a:t>CONTACT US</a:t>
            </a:r>
          </a:p>
        </p:txBody>
      </p:sp>
      <p:sp>
        <p:nvSpPr>
          <p:cNvPr name="TextBox 8" id="8"/>
          <p:cNvSpPr txBox="true"/>
          <p:nvPr/>
        </p:nvSpPr>
        <p:spPr>
          <a:xfrm rot="0">
            <a:off x="6928866" y="2495712"/>
            <a:ext cx="4449042" cy="1211390"/>
          </a:xfrm>
          <a:prstGeom prst="rect">
            <a:avLst/>
          </a:prstGeom>
        </p:spPr>
        <p:txBody>
          <a:bodyPr anchor="t" rtlCol="false" tIns="0" lIns="0" bIns="0" rIns="0">
            <a:spAutoFit/>
          </a:bodyPr>
          <a:lstStyle/>
          <a:p>
            <a:pPr algn="l">
              <a:lnSpc>
                <a:spcPts val="8830"/>
              </a:lnSpc>
            </a:pPr>
            <a:r>
              <a:rPr lang="en-US" sz="6307" spc="-81">
                <a:solidFill>
                  <a:srgbClr val="FFFFFF"/>
                </a:solidFill>
                <a:latin typeface="Calibri (MS)"/>
                <a:ea typeface="Calibri (MS)"/>
                <a:cs typeface="Calibri (MS)"/>
                <a:sym typeface="Calibri (MS)"/>
              </a:rPr>
              <a:t>LEARN MORE</a:t>
            </a:r>
          </a:p>
        </p:txBody>
      </p:sp>
      <p:sp>
        <p:nvSpPr>
          <p:cNvPr name="TextBox 9" id="9"/>
          <p:cNvSpPr txBox="true"/>
          <p:nvPr/>
        </p:nvSpPr>
        <p:spPr>
          <a:xfrm rot="0">
            <a:off x="6829039" y="3627263"/>
            <a:ext cx="4792552" cy="1013270"/>
          </a:xfrm>
          <a:prstGeom prst="rect">
            <a:avLst/>
          </a:prstGeom>
        </p:spPr>
        <p:txBody>
          <a:bodyPr anchor="t" rtlCol="false" tIns="0" lIns="0" bIns="0" rIns="0">
            <a:spAutoFit/>
          </a:bodyPr>
          <a:lstStyle/>
          <a:p>
            <a:pPr algn="l">
              <a:lnSpc>
                <a:spcPts val="7412"/>
              </a:lnSpc>
            </a:pPr>
            <a:r>
              <a:rPr lang="en-US" sz="5294" spc="5" u="sng">
                <a:solidFill>
                  <a:srgbClr val="9B00A9"/>
                </a:solidFill>
                <a:latin typeface="Calibri (MS)"/>
                <a:ea typeface="Calibri (MS)"/>
                <a:cs typeface="Calibri (MS)"/>
                <a:sym typeface="Calibri (MS)"/>
                <a:hlinkClick r:id="rId8" tooltip="https://digieduhack.com/participate/host"/>
              </a:rPr>
              <a:t>digieduhack.com</a:t>
            </a:r>
          </a:p>
        </p:txBody>
      </p:sp>
      <p:sp>
        <p:nvSpPr>
          <p:cNvPr name="TextBox 10" id="10"/>
          <p:cNvSpPr txBox="true"/>
          <p:nvPr/>
        </p:nvSpPr>
        <p:spPr>
          <a:xfrm rot="0">
            <a:off x="5527734" y="6918531"/>
            <a:ext cx="7457969" cy="1013270"/>
          </a:xfrm>
          <a:prstGeom prst="rect">
            <a:avLst/>
          </a:prstGeom>
        </p:spPr>
        <p:txBody>
          <a:bodyPr anchor="t" rtlCol="false" tIns="0" lIns="0" bIns="0" rIns="0">
            <a:spAutoFit/>
          </a:bodyPr>
          <a:lstStyle/>
          <a:p>
            <a:pPr algn="l">
              <a:lnSpc>
                <a:spcPts val="7412"/>
              </a:lnSpc>
            </a:pPr>
            <a:r>
              <a:rPr lang="en-US" b="true" sz="5294" spc="5">
                <a:solidFill>
                  <a:srgbClr val="FFFFFF"/>
                </a:solidFill>
                <a:latin typeface="Calibri (MS) Bold"/>
                <a:ea typeface="Calibri (MS) Bold"/>
                <a:cs typeface="Calibri (MS) Bold"/>
                <a:sym typeface="Calibri (MS) Bold"/>
              </a:rPr>
              <a:t>contact@digieduhack.com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4C8320570F4C4B9FEA15F6E37C3B6B" ma:contentTypeVersion="15" ma:contentTypeDescription="Crée un document." ma:contentTypeScope="" ma:versionID="d80c7fa7257b7cee74b9c14e07ea50af">
  <xsd:schema xmlns:xsd="http://www.w3.org/2001/XMLSchema" xmlns:xs="http://www.w3.org/2001/XMLSchema" xmlns:p="http://schemas.microsoft.com/office/2006/metadata/properties" xmlns:ns2="bd47ed94-171c-44df-9054-968b0a0dc6b7" xmlns:ns3="55901e46-a797-40af-8142-734c2a3f482b" targetNamespace="http://schemas.microsoft.com/office/2006/metadata/properties" ma:root="true" ma:fieldsID="98d139d50afa5dbebfd6135dd7661862" ns2:_="" ns3:_="">
    <xsd:import namespace="bd47ed94-171c-44df-9054-968b0a0dc6b7"/>
    <xsd:import namespace="55901e46-a797-40af-8142-734c2a3f482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7ed94-171c-44df-9054-968b0a0dc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75503ba6-c77d-4a47-a49f-513eb447c3e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901e46-a797-40af-8142-734c2a3f482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aeb7b46-1c0c-482e-82a0-5b689b7b1f10}" ma:internalName="TaxCatchAll" ma:showField="CatchAllData" ma:web="55901e46-a797-40af-8142-734c2a3f482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901e46-a797-40af-8142-734c2a3f482b" xsi:nil="true"/>
    <lcf76f155ced4ddcb4097134ff3c332f xmlns="bd47ed94-171c-44df-9054-968b0a0dc6b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2957120-F314-4A78-9A73-AFE26133F6BC}"/>
</file>

<file path=customXml/itemProps2.xml><?xml version="1.0" encoding="utf-8"?>
<ds:datastoreItem xmlns:ds="http://schemas.openxmlformats.org/officeDocument/2006/customXml" ds:itemID="{EC47C6A1-48C6-48A6-A339-6CEB57455F83}"/>
</file>

<file path=customXml/itemProps3.xml><?xml version="1.0" encoding="utf-8"?>
<ds:datastoreItem xmlns:ds="http://schemas.openxmlformats.org/officeDocument/2006/customXml" ds:itemID="{F2CD2541-170D-4B59-9092-2F0289EC607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Sponsor Recruitment Deck 2025</dc:title>
  <cp:revision>1</cp:revision>
  <dcterms:created xsi:type="dcterms:W3CDTF">2006-08-16T00:00:00Z</dcterms:created>
  <dcterms:modified xsi:type="dcterms:W3CDTF">2011-08-01T06:04:30Z</dcterms:modified>
  <dc:identifier>DAGhn3aya3M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0x010100BF4C8320570F4C4B9FEA15F6E37C3B6B</vt:lpwstr>
  </property>
</Properties>
</file>